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heme/theme7.xml" ContentType="application/vnd.openxmlformats-officedocument.them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3" r:id="rId5"/>
    <p:sldMasterId id="2147483699" r:id="rId6"/>
    <p:sldMasterId id="2147483704" r:id="rId7"/>
    <p:sldMasterId id="2147483728" r:id="rId8"/>
    <p:sldMasterId id="2147483733" r:id="rId9"/>
  </p:sldMasterIdLst>
  <p:notesMasterIdLst>
    <p:notesMasterId r:id="rId19"/>
  </p:notesMasterIdLst>
  <p:sldIdLst>
    <p:sldId id="258" r:id="rId10"/>
    <p:sldId id="263" r:id="rId11"/>
    <p:sldId id="268" r:id="rId12"/>
    <p:sldId id="358" r:id="rId13"/>
    <p:sldId id="264" r:id="rId14"/>
    <p:sldId id="265" r:id="rId15"/>
    <p:sldId id="267" r:id="rId16"/>
    <p:sldId id="266" r:id="rId17"/>
    <p:sldId id="261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page" id="{71D2BC31-B8A1-486B-AB47-2701ABD52C47}">
          <p14:sldIdLst>
            <p14:sldId id="258"/>
          </p14:sldIdLst>
        </p14:section>
        <p14:section name="Content" id="{B8949DDA-C706-41CA-A27A-787EAD1DAB2C}">
          <p14:sldIdLst>
            <p14:sldId id="263"/>
            <p14:sldId id="268"/>
            <p14:sldId id="358"/>
            <p14:sldId id="264"/>
            <p14:sldId id="265"/>
            <p14:sldId id="267"/>
            <p14:sldId id="266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B095CF-F32C-4F7B-B056-B2792328D44D}" v="20" dt="2024-06-13T13:17:15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72" autoAdjust="0"/>
    <p:restoredTop sz="96395" autoAdjust="0"/>
  </p:normalViewPr>
  <p:slideViewPr>
    <p:cSldViewPr>
      <p:cViewPr varScale="1">
        <p:scale>
          <a:sx n="110" d="100"/>
          <a:sy n="110" d="100"/>
        </p:scale>
        <p:origin x="59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9" d="100"/>
          <a:sy n="99" d="100"/>
        </p:scale>
        <p:origin x="420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69E2E-F8A2-49E2-97F2-41408FBFD2B3}" type="datetimeFigureOut">
              <a:rPr lang="en-GB" smtClean="0"/>
              <a:t>13/06/2024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51266D-1B47-4B5A-9738-C55163A0D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8452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If you want to get in touch with us, here are our details.</a:t>
            </a:r>
          </a:p>
          <a:p>
            <a:r>
              <a:rPr lang="en-GB" dirty="0"/>
              <a:t>Thanks for your attention.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51266D-1B47-4B5A-9738-C55163A0D09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005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Relationship Id="rId4" Type="http://schemas.openxmlformats.org/officeDocument/2006/relationships/hyperlink" Target="http://www.sgul.ac.uk/" TargetMode="Externa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Relationship Id="rId4" Type="http://schemas.openxmlformats.org/officeDocument/2006/relationships/image" Target="../media/image8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2.xml"/><Relationship Id="rId4" Type="http://schemas.openxmlformats.org/officeDocument/2006/relationships/image" Target="../media/image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4.xml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5.xml"/><Relationship Id="rId4" Type="http://schemas.openxmlformats.org/officeDocument/2006/relationships/image" Target="../media/image8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7.xml"/><Relationship Id="rId4" Type="http://schemas.openxmlformats.org/officeDocument/2006/relationships/image" Target="../media/image1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8.xml"/><Relationship Id="rId4" Type="http://schemas.openxmlformats.org/officeDocument/2006/relationships/image" Target="../media/image1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9.xml"/><Relationship Id="rId4" Type="http://schemas.openxmlformats.org/officeDocument/2006/relationships/image" Target="../media/image1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0.xml"/><Relationship Id="rId4" Type="http://schemas.openxmlformats.org/officeDocument/2006/relationships/image" Target="../media/image1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1.xml"/><Relationship Id="rId4" Type="http://schemas.openxmlformats.org/officeDocument/2006/relationships/image" Target="../media/image1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2.xml"/><Relationship Id="rId4" Type="http://schemas.openxmlformats.org/officeDocument/2006/relationships/image" Target="../media/image1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3.xml"/><Relationship Id="rId4" Type="http://schemas.openxmlformats.org/officeDocument/2006/relationships/image" Target="../media/image1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5.xml"/><Relationship Id="rId4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6.xml"/><Relationship Id="rId4" Type="http://schemas.openxmlformats.org/officeDocument/2006/relationships/image" Target="../media/image1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7.xml"/><Relationship Id="rId4" Type="http://schemas.openxmlformats.org/officeDocument/2006/relationships/hyperlink" Target="http://www.sgul.ac.uk/" TargetMode="Externa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8.xml"/><Relationship Id="rId4" Type="http://schemas.openxmlformats.org/officeDocument/2006/relationships/image" Target="../media/image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1.xml"/><Relationship Id="rId4" Type="http://schemas.openxmlformats.org/officeDocument/2006/relationships/image" Target="../media/image16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3.xml"/><Relationship Id="rId4" Type="http://schemas.openxmlformats.org/officeDocument/2006/relationships/image" Target="../media/image16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4.xml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5.xml"/><Relationship Id="rId4" Type="http://schemas.openxmlformats.org/officeDocument/2006/relationships/image" Target="../media/image1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47.xml"/><Relationship Id="rId4" Type="http://schemas.openxmlformats.org/officeDocument/2006/relationships/image" Target="../media/image1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48.xml"/><Relationship Id="rId4" Type="http://schemas.openxmlformats.org/officeDocument/2006/relationships/image" Target="../media/image1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49.xml"/><Relationship Id="rId4" Type="http://schemas.openxmlformats.org/officeDocument/2006/relationships/image" Target="../media/image1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50.xml"/><Relationship Id="rId4" Type="http://schemas.openxmlformats.org/officeDocument/2006/relationships/image" Target="../media/image1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51.xml"/><Relationship Id="rId4" Type="http://schemas.openxmlformats.org/officeDocument/2006/relationships/image" Target="../media/image15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52.xml"/><Relationship Id="rId4" Type="http://schemas.openxmlformats.org/officeDocument/2006/relationships/image" Target="../media/image1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53.xml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5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55.xml"/><Relationship Id="rId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56.xml"/><Relationship Id="rId4" Type="http://schemas.openxmlformats.org/officeDocument/2006/relationships/image" Target="../media/image1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57.xml"/><Relationship Id="rId4" Type="http://schemas.openxmlformats.org/officeDocument/2006/relationships/hyperlink" Target="http://www.sgul.ac.uk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t George’s, University of London, logo">
            <a:extLst>
              <a:ext uri="{FF2B5EF4-FFF2-40B4-BE49-F238E27FC236}">
                <a16:creationId xmlns:a16="http://schemas.microsoft.com/office/drawing/2014/main" id="{B710359E-1305-09B2-BBE9-15E59CEAF6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76149" cy="159715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FBB5CF7-0FA4-3516-9900-F6B2FC701B0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34283E9C-3BEE-BFA2-20AC-7D83BE7446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7826F4-52AA-7FDF-8F60-95802FDF6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1"/>
          <a:stretch/>
        </p:blipFill>
        <p:spPr>
          <a:xfrm>
            <a:off x="6312024" y="2060848"/>
            <a:ext cx="5773376" cy="478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029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010962-E509-653E-A0EC-C83F22C096E5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090D3B8-E31F-7C84-D1A8-D175102334F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B541820-119C-6AF8-3B16-E1C230A25120}"/>
              </a:ext>
            </a:extLst>
          </p:cNvPr>
          <p:cNvSpPr>
            <a:spLocks/>
          </p:cNvSpPr>
          <p:nvPr userDrawn="1"/>
        </p:nvSpPr>
        <p:spPr>
          <a:xfrm>
            <a:off x="838200" y="1412875"/>
            <a:ext cx="5256213" cy="4646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486B686-86F6-3EFF-3F6D-29E4C5D40D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1464" y="1773509"/>
            <a:ext cx="4464496" cy="3312370"/>
          </a:xfr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“Add quote or large text”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E588C58-71DD-F92E-535D-B9AD8676B9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1464" y="5085879"/>
            <a:ext cx="4464496" cy="576063"/>
          </a:xfr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A748F13-FED7-EB20-D1F0-C501903202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1412875"/>
            <a:ext cx="5256213" cy="4646612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GB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8F6BCE15-EBAC-F34E-F143-656BC4D2C78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31" name="Picture 30" descr="St George’s, University of London, logo">
            <a:extLst>
              <a:ext uri="{FF2B5EF4-FFF2-40B4-BE49-F238E27FC236}">
                <a16:creationId xmlns:a16="http://schemas.microsoft.com/office/drawing/2014/main" id="{CA628CFE-E012-6191-9F9B-DC21C89EA96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26" y="-111511"/>
            <a:ext cx="1709473" cy="1020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42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chart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403931A-CC39-A134-FD4F-99F81C61F3C3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FDB4FCE-3738-4A95-BAE9-B5117E156D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9ACE3D44-3BAB-A745-57FD-293F8AA2756F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839787" y="1412875"/>
            <a:ext cx="10512425" cy="4933950"/>
          </a:xfrm>
          <a:solidFill>
            <a:schemeClr val="tx2">
              <a:alpha val="20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0AA5B5-48F2-17E8-6DCB-7ADC0652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10" name="Picture 9" descr="St George’s, University of London, logo">
            <a:extLst>
              <a:ext uri="{FF2B5EF4-FFF2-40B4-BE49-F238E27FC236}">
                <a16:creationId xmlns:a16="http://schemas.microsoft.com/office/drawing/2014/main" id="{C37564CD-171D-B0AB-D1D8-3382268AC6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26" y="-111511"/>
            <a:ext cx="1709473" cy="1020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223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0AA5B5-48F2-17E8-6DCB-7ADC0652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156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gallery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979E8DF-5292-C042-3769-0649FBF8F11E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DEF9176-6261-435F-4C9E-856F25C136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D99CE703-1811-9A89-FF64-99F3B0C76FB8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839416" y="1426926"/>
            <a:ext cx="3384377" cy="2256251"/>
          </a:xfrm>
          <a:solidFill>
            <a:schemeClr val="tx2">
              <a:alpha val="70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B935734F-12D7-26CA-0A11-8128FC171F3C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4403811" y="1413601"/>
            <a:ext cx="3384377" cy="2256251"/>
          </a:xfr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76E0A027-D1EE-E14E-3AA2-F0E049E393AE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7978343" y="1413600"/>
            <a:ext cx="3384377" cy="2256251"/>
          </a:xfrm>
          <a:solidFill>
            <a:schemeClr val="tx2">
              <a:alpha val="70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020ED231-F4E1-3E5E-0A74-DF8FD5F3522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837983" y="3864877"/>
            <a:ext cx="3384377" cy="2256251"/>
          </a:xfr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815AE2AB-3DEB-8179-ECBC-F21076EB3B72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4403811" y="3864877"/>
            <a:ext cx="3384377" cy="2256251"/>
          </a:xfrm>
          <a:solidFill>
            <a:schemeClr val="tx2">
              <a:alpha val="70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486B686-86F6-3EFF-3F6D-29E4C5D40D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69642" y="3864877"/>
            <a:ext cx="3384377" cy="2256250"/>
          </a:xfrm>
          <a:noFill/>
          <a:ln w="19050">
            <a:noFill/>
          </a:ln>
        </p:spPr>
        <p:txBody>
          <a:bodyPr lIns="180000" tIns="180000" rIns="180000" bIns="180000" anchor="ctr" anchorCtr="0">
            <a:no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descriptive text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675F3E7-9B38-B827-DADC-BEFDDFAB4582}"/>
              </a:ext>
            </a:extLst>
          </p:cNvPr>
          <p:cNvCxnSpPr/>
          <p:nvPr userDrawn="1"/>
        </p:nvCxnSpPr>
        <p:spPr>
          <a:xfrm>
            <a:off x="7978343" y="6083622"/>
            <a:ext cx="3373871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04AE15-0350-51A0-D19D-79688B09AF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7" name="Picture 26" descr="St George’s, University of London, logo">
            <a:extLst>
              <a:ext uri="{FF2B5EF4-FFF2-40B4-BE49-F238E27FC236}">
                <a16:creationId xmlns:a16="http://schemas.microsoft.com/office/drawing/2014/main" id="{2DA77A2F-833A-E259-6E7E-7121BC47E38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26" y="-111511"/>
            <a:ext cx="1709473" cy="1020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879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rait gallery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979E8DF-5292-C042-3769-0649FBF8F11E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4B4967CA-8B34-A38D-B5E8-7777E7DF56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D99CE703-1811-9A89-FF64-99F3B0C76FB8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839788" y="1412874"/>
            <a:ext cx="1440160" cy="1920213"/>
          </a:xfrm>
          <a:solidFill>
            <a:schemeClr val="tx2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8E7132-B1CC-D558-1E10-8EE1B79A617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9789" y="3356992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B935734F-12D7-26CA-0A11-8128FC171F3C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2423592" y="1412875"/>
            <a:ext cx="1440160" cy="1920213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581F21F-C1B3-2D66-6F54-FFCF4D716B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23592" y="3361434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61139CDF-7AD2-49D1-5A64-70F54A9950B2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4029300" y="1412873"/>
            <a:ext cx="1440160" cy="1920213"/>
          </a:xfrm>
          <a:solidFill>
            <a:schemeClr val="tx2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900AD74-8C8E-F396-883E-C411F9145A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29301" y="3356991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AEB4545B-5EA4-1B4D-DDEE-447034440D15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5613104" y="1412874"/>
            <a:ext cx="1440160" cy="1920213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D8AFAAE-43D1-94B8-4F77-E39C48726A3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13104" y="3361433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488BB225-093C-117A-4F13-580582682F62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7218812" y="1412872"/>
            <a:ext cx="1440160" cy="1920213"/>
          </a:xfrm>
          <a:solidFill>
            <a:schemeClr val="tx2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3BD1537-67CF-65DE-A50F-DFFBF152685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218813" y="3356990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20" name="Picture Placeholder 13">
            <a:extLst>
              <a:ext uri="{FF2B5EF4-FFF2-40B4-BE49-F238E27FC236}">
                <a16:creationId xmlns:a16="http://schemas.microsoft.com/office/drawing/2014/main" id="{C3F92A1D-DE93-603D-DD6F-7FB70DDCDE92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8802616" y="1412873"/>
            <a:ext cx="1440160" cy="1920213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2B06F49D-EEAF-B309-28CD-11521875641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02616" y="3361432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0" name="Picture Placeholder 13">
            <a:extLst>
              <a:ext uri="{FF2B5EF4-FFF2-40B4-BE49-F238E27FC236}">
                <a16:creationId xmlns:a16="http://schemas.microsoft.com/office/drawing/2014/main" id="{9515841B-D4FD-FBE6-E4F2-651A224E3536}"/>
              </a:ext>
            </a:extLst>
          </p:cNvPr>
          <p:cNvSpPr>
            <a:spLocks noGrp="1" noChangeAspect="1"/>
          </p:cNvSpPr>
          <p:nvPr>
            <p:ph type="pic" sz="quarter" idx="32"/>
          </p:nvPr>
        </p:nvSpPr>
        <p:spPr>
          <a:xfrm>
            <a:off x="839788" y="3975570"/>
            <a:ext cx="1440160" cy="1920213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B17925B4-F48E-2CD1-A932-99B8BFD0F0C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39788" y="5924129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915828FF-7BB8-AF7E-5C23-B7B8AD30AF7D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2423592" y="3975570"/>
            <a:ext cx="1440160" cy="1920213"/>
          </a:xfrm>
          <a:solidFill>
            <a:schemeClr val="tx2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F4B24F28-87C4-6397-5932-9B92E2CB6E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423593" y="5919688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3" name="Picture Placeholder 13">
            <a:extLst>
              <a:ext uri="{FF2B5EF4-FFF2-40B4-BE49-F238E27FC236}">
                <a16:creationId xmlns:a16="http://schemas.microsoft.com/office/drawing/2014/main" id="{AE888DE2-F46A-D090-BA04-9C386BED46BF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007396" y="3975571"/>
            <a:ext cx="1440160" cy="1920213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6E6588E0-4869-F184-647B-FF639A3AC48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007396" y="5924130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6" name="Picture Placeholder 13">
            <a:extLst>
              <a:ext uri="{FF2B5EF4-FFF2-40B4-BE49-F238E27FC236}">
                <a16:creationId xmlns:a16="http://schemas.microsoft.com/office/drawing/2014/main" id="{B8508731-B7CA-43A0-1F07-D1E86DA03DEF}"/>
              </a:ext>
            </a:extLst>
          </p:cNvPr>
          <p:cNvSpPr>
            <a:spLocks noGrp="1" noChangeAspect="1"/>
          </p:cNvSpPr>
          <p:nvPr>
            <p:ph type="pic" sz="quarter" idx="38"/>
          </p:nvPr>
        </p:nvSpPr>
        <p:spPr>
          <a:xfrm>
            <a:off x="5613104" y="3975569"/>
            <a:ext cx="1440160" cy="1920213"/>
          </a:xfrm>
          <a:solidFill>
            <a:schemeClr val="tx2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A7FF5EC1-850D-2D7E-3B00-2E7AAE128B7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613105" y="5919687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0606AFFA-5C2A-E777-E4E6-229EC1FEBACD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7196908" y="3975570"/>
            <a:ext cx="1440160" cy="1920213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6DD9AC3A-9AF7-76E7-B075-74B58905838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196908" y="5924129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40" name="Picture Placeholder 13">
            <a:extLst>
              <a:ext uri="{FF2B5EF4-FFF2-40B4-BE49-F238E27FC236}">
                <a16:creationId xmlns:a16="http://schemas.microsoft.com/office/drawing/2014/main" id="{8C0991D4-686F-D0CC-EA69-6F2E3CBF0511}"/>
              </a:ext>
            </a:extLst>
          </p:cNvPr>
          <p:cNvSpPr>
            <a:spLocks noGrp="1" noChangeAspect="1"/>
          </p:cNvSpPr>
          <p:nvPr>
            <p:ph type="pic" sz="quarter" idx="42"/>
          </p:nvPr>
        </p:nvSpPr>
        <p:spPr>
          <a:xfrm>
            <a:off x="8802616" y="3975568"/>
            <a:ext cx="1440160" cy="1920213"/>
          </a:xfrm>
          <a:solidFill>
            <a:schemeClr val="tx2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2D13E90E-0ACA-C069-6CD3-D672919AF4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802617" y="5919686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5A4EB0-0C0D-C68F-EE40-56359CEE0756}"/>
              </a:ext>
            </a:extLst>
          </p:cNvPr>
          <p:cNvSpPr>
            <a:spLocks noGrp="1"/>
          </p:cNvSpPr>
          <p:nvPr>
            <p:ph type="ftr" sz="quarter" idx="4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7" name="Picture 26" descr="St George’s, University of London, logo">
            <a:extLst>
              <a:ext uri="{FF2B5EF4-FFF2-40B4-BE49-F238E27FC236}">
                <a16:creationId xmlns:a16="http://schemas.microsoft.com/office/drawing/2014/main" id="{2DA77A2F-833A-E259-6E7E-7121BC47E38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26" y="-111511"/>
            <a:ext cx="1709473" cy="1020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555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 George’s, University of London, logo">
            <a:extLst>
              <a:ext uri="{FF2B5EF4-FFF2-40B4-BE49-F238E27FC236}">
                <a16:creationId xmlns:a16="http://schemas.microsoft.com/office/drawing/2014/main" id="{5C1ECA77-C4FB-F7F8-FF9B-B8C86E43A6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939" y="1416566"/>
            <a:ext cx="2684122" cy="24249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9A52C47-3B56-00CE-FDAA-F5CEC024CCE0}"/>
              </a:ext>
            </a:extLst>
          </p:cNvPr>
          <p:cNvSpPr txBox="1"/>
          <p:nvPr userDrawn="1"/>
        </p:nvSpPr>
        <p:spPr>
          <a:xfrm>
            <a:off x="3048712" y="4293096"/>
            <a:ext cx="60974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  <a:hlinkClick r:id="rId4"/>
              </a:rPr>
              <a:t>www.sgul.ac.uk</a:t>
            </a:r>
            <a:endParaRPr lang="en-GB" sz="1600" b="0" i="0" dirty="0">
              <a:solidFill>
                <a:srgbClr val="FFFFFF"/>
              </a:solidFill>
              <a:effectLst/>
              <a:latin typeface="+mj-lt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GB" sz="1600" b="0" i="0" dirty="0">
              <a:solidFill>
                <a:srgbClr val="FFFFFF"/>
              </a:solidFill>
              <a:effectLst/>
              <a:latin typeface="+mj-lt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GB" sz="1600" b="0" i="0" dirty="0">
              <a:solidFill>
                <a:srgbClr val="FFFFFF"/>
              </a:solidFill>
              <a:effectLst/>
              <a:latin typeface="+mj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  <a:t>St George's, University of London</a:t>
            </a:r>
            <a:b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</a:b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  <a:t>Cranmer Terrace</a:t>
            </a:r>
            <a:b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</a:b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  <a:t>London SW17 0RE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57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t George’s, University of London, logo">
            <a:extLst>
              <a:ext uri="{FF2B5EF4-FFF2-40B4-BE49-F238E27FC236}">
                <a16:creationId xmlns:a16="http://schemas.microsoft.com/office/drawing/2014/main" id="{B710359E-1305-09B2-BBE9-15E59CEAF6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05"/>
            <a:ext cx="2676149" cy="159294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FBB5CF7-0FA4-3516-9900-F6B2FC701B0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tx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34283E9C-3BEE-BFA2-20AC-7D83BE7446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tx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7826F4-52AA-7FDF-8F60-95802FDF6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" b="4755"/>
          <a:stretch/>
        </p:blipFill>
        <p:spPr>
          <a:xfrm>
            <a:off x="6312024" y="2060848"/>
            <a:ext cx="5773376" cy="478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221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resentation title with image"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E01B1F3-A01C-B107-9F13-3B7C9E7C906F}"/>
              </a:ext>
            </a:extLst>
          </p:cNvPr>
          <p:cNvSpPr/>
          <p:nvPr userDrawn="1"/>
        </p:nvSpPr>
        <p:spPr>
          <a:xfrm>
            <a:off x="0" y="1695"/>
            <a:ext cx="2736304" cy="68563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t George’s, University of London, logo">
            <a:extLst>
              <a:ext uri="{FF2B5EF4-FFF2-40B4-BE49-F238E27FC236}">
                <a16:creationId xmlns:a16="http://schemas.microsoft.com/office/drawing/2014/main" id="{D030A004-04D1-F83B-2674-CB489C2255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05"/>
            <a:ext cx="2676149" cy="159294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0EF8A15-A208-7358-F754-04AC2B2DC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698CE7-DF6E-8C49-3F80-DE5D19CA4E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0B4A42-8A60-2840-74D1-DA967E2FE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7" t="5471" r="-22729" b="17379"/>
          <a:stretch/>
        </p:blipFill>
        <p:spPr>
          <a:xfrm>
            <a:off x="0" y="4320000"/>
            <a:ext cx="3564000" cy="25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547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t George’s, University of London, logo">
            <a:extLst>
              <a:ext uri="{FF2B5EF4-FFF2-40B4-BE49-F238E27FC236}">
                <a16:creationId xmlns:a16="http://schemas.microsoft.com/office/drawing/2014/main" id="{B710359E-1305-09B2-BBE9-15E59CEAF6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05"/>
            <a:ext cx="2676149" cy="159294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FBB5CF7-0FA4-3516-9900-F6B2FC701B0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tx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34283E9C-3BEE-BFA2-20AC-7D83BE7446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tx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7826F4-52AA-7FDF-8F60-95802FDF6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" b="4755"/>
          <a:stretch/>
        </p:blipFill>
        <p:spPr>
          <a:xfrm>
            <a:off x="6312024" y="2060848"/>
            <a:ext cx="5773376" cy="478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17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with image"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E01B1F3-A01C-B107-9F13-3B7C9E7C906F}"/>
              </a:ext>
            </a:extLst>
          </p:cNvPr>
          <p:cNvSpPr/>
          <p:nvPr userDrawn="1"/>
        </p:nvSpPr>
        <p:spPr>
          <a:xfrm>
            <a:off x="0" y="1695"/>
            <a:ext cx="2736304" cy="68563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t George’s, University of London, logo">
            <a:extLst>
              <a:ext uri="{FF2B5EF4-FFF2-40B4-BE49-F238E27FC236}">
                <a16:creationId xmlns:a16="http://schemas.microsoft.com/office/drawing/2014/main" id="{D030A004-04D1-F83B-2674-CB489C2255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05"/>
            <a:ext cx="2676149" cy="159294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0EF8A15-A208-7358-F754-04AC2B2DC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698CE7-DF6E-8C49-3F80-DE5D19CA4E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0B4A42-8A60-2840-74D1-DA967E2FE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7" t="5471" r="-22729" b="17379"/>
          <a:stretch/>
        </p:blipFill>
        <p:spPr>
          <a:xfrm>
            <a:off x="0" y="4320000"/>
            <a:ext cx="3564000" cy="25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511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with image"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E01B1F3-A01C-B107-9F13-3B7C9E7C906F}"/>
              </a:ext>
            </a:extLst>
          </p:cNvPr>
          <p:cNvSpPr/>
          <p:nvPr userDrawn="1"/>
        </p:nvSpPr>
        <p:spPr>
          <a:xfrm>
            <a:off x="0" y="1695"/>
            <a:ext cx="2736304" cy="68563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t George’s, University of London, logo">
            <a:extLst>
              <a:ext uri="{FF2B5EF4-FFF2-40B4-BE49-F238E27FC236}">
                <a16:creationId xmlns:a16="http://schemas.microsoft.com/office/drawing/2014/main" id="{D030A004-04D1-F83B-2674-CB489C2255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76149" cy="159715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0EF8A15-A208-7358-F754-04AC2B2DC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698CE7-DF6E-8C49-3F80-DE5D19CA4E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0B4A42-8A60-2840-74D1-DA967E2FE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2" t="-5" r="-29585" b="22503"/>
          <a:stretch/>
        </p:blipFill>
        <p:spPr>
          <a:xfrm>
            <a:off x="0" y="4365384"/>
            <a:ext cx="3564000" cy="25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589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with 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E01B1F3-A01C-B107-9F13-3B7C9E7C906F}"/>
              </a:ext>
            </a:extLst>
          </p:cNvPr>
          <p:cNvSpPr/>
          <p:nvPr userDrawn="1"/>
        </p:nvSpPr>
        <p:spPr>
          <a:xfrm>
            <a:off x="0" y="1695"/>
            <a:ext cx="2736304" cy="68563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St George’s, University of London, logo">
            <a:extLst>
              <a:ext uri="{FF2B5EF4-FFF2-40B4-BE49-F238E27FC236}">
                <a16:creationId xmlns:a16="http://schemas.microsoft.com/office/drawing/2014/main" id="{AF96AFD4-6ACB-65A7-C3DF-1CA82C279F4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05"/>
            <a:ext cx="2676149" cy="159294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0EF8A15-A208-7358-F754-04AC2B2DC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698CE7-DF6E-8C49-3F80-DE5D19CA4E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152685D-211C-681F-9347-451E3A5A9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7" t="5471" r="-22729" b="17379"/>
          <a:stretch/>
        </p:blipFill>
        <p:spPr>
          <a:xfrm>
            <a:off x="0" y="4320000"/>
            <a:ext cx="3564000" cy="25200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5D4DA4-B788-322A-1F0B-6A6AAD4CEED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1" hasCustomPrompt="1"/>
          </p:nvPr>
        </p:nvSpPr>
        <p:spPr>
          <a:xfrm>
            <a:off x="2676149" y="0"/>
            <a:ext cx="9515851" cy="6858000"/>
          </a:xfrm>
          <a:ln>
            <a:noFill/>
          </a:ln>
        </p:spPr>
        <p:txBody>
          <a:bodyPr anchor="t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insert full page image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736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St George’s, University of London, logo">
            <a:extLst>
              <a:ext uri="{FF2B5EF4-FFF2-40B4-BE49-F238E27FC236}">
                <a16:creationId xmlns:a16="http://schemas.microsoft.com/office/drawing/2014/main" id="{44F02226-C599-B044-9065-347F907CCE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76149" cy="159715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5EEBAC1-EAB2-DD2F-1EF3-5E7E536BC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2" b="7062"/>
          <a:stretch/>
        </p:blipFill>
        <p:spPr>
          <a:xfrm>
            <a:off x="288000" y="0"/>
            <a:ext cx="8736592" cy="6876000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6BDCDB51-60DF-350B-C9A5-BBC662A26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14447" y="2750762"/>
            <a:ext cx="3563109" cy="936562"/>
          </a:xfrm>
          <a:prstGeom prst="rect">
            <a:avLst/>
          </a:prstGeom>
          <a:solidFill>
            <a:schemeClr val="accent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</a:t>
            </a:r>
            <a:endParaRPr lang="en-GB" dirty="0"/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4152A561-6F37-AC88-74E1-2504740C8D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4583" y="3860800"/>
            <a:ext cx="2622834" cy="480131"/>
          </a:xfrm>
          <a:solidFill>
            <a:schemeClr val="accent1"/>
          </a:solidFill>
        </p:spPr>
        <p:txBody>
          <a:bodyPr wrap="none">
            <a:sp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subtitle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903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55A99987-48DD-969D-8BE5-E228C95817F2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536FD48-E490-84FE-0AF4-E11429E44E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61E93-838E-40AD-B703-A83B08A12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412875"/>
            <a:ext cx="10515600" cy="4933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0" name="Footer Placeholder 29">
            <a:extLst>
              <a:ext uri="{FF2B5EF4-FFF2-40B4-BE49-F238E27FC236}">
                <a16:creationId xmlns:a16="http://schemas.microsoft.com/office/drawing/2014/main" id="{B2EE932D-1452-89DE-C10D-E2DC734909D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7" name="Picture 6" descr="St George’s, University of London, logo">
            <a:extLst>
              <a:ext uri="{FF2B5EF4-FFF2-40B4-BE49-F238E27FC236}">
                <a16:creationId xmlns:a16="http://schemas.microsoft.com/office/drawing/2014/main" id="{FD0A4EFC-C096-98AD-A7B8-846132CD718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914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010962-E509-653E-A0EC-C83F22C096E5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7FF1A04-F99E-F7C3-BE0C-129A012813A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A748F13-FED7-EB20-D1F0-C501903202A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908720"/>
            <a:ext cx="12191999" cy="594927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icon to insert full page image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E588C58-71DD-F92E-535D-B9AD8676B9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53061" y="5761710"/>
            <a:ext cx="4285876" cy="585115"/>
          </a:xfrm>
          <a:solidFill>
            <a:schemeClr val="accent1"/>
          </a:solidFill>
        </p:spPr>
        <p:txBody>
          <a:bodyPr lIns="180000" tIns="180000" rIns="180000" bIns="180000" anchor="ctr" anchorCtr="0">
            <a:sp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text about image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1988146-3BBB-F781-B682-42424755004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8" name="Picture 7" descr="St George’s, University of London, logo">
            <a:extLst>
              <a:ext uri="{FF2B5EF4-FFF2-40B4-BE49-F238E27FC236}">
                <a16:creationId xmlns:a16="http://schemas.microsoft.com/office/drawing/2014/main" id="{BE878E52-3D0F-4C68-D5DA-4203A1FCFD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336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video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23EEBAC-8911-2D99-BD24-06ED7296F4DA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BD4A648-B26E-36CF-2F10-60A4A44388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AC1068C2-6E54-0838-AAB7-D5652B32B146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839788" y="1412875"/>
            <a:ext cx="10512425" cy="4933950"/>
          </a:xfrm>
          <a:solidFill>
            <a:schemeClr val="accent1">
              <a:alpha val="22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to insert full page 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0C5A2D-6711-DEDA-C447-92A6B5D2E63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7" name="Picture 6" descr="St George’s, University of London, logo">
            <a:extLst>
              <a:ext uri="{FF2B5EF4-FFF2-40B4-BE49-F238E27FC236}">
                <a16:creationId xmlns:a16="http://schemas.microsoft.com/office/drawing/2014/main" id="{0C793627-79E4-0457-EB94-72C3B3DD77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251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156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F930BE9-279A-C473-B3C2-B77BD5797512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4C8FD04-FF4D-FAAE-9911-BF34B51C82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B984A25-83A9-80BA-CA11-64B9B5FD16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1412875"/>
            <a:ext cx="5181600" cy="49339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EB9CF8C-8E7C-3229-7D5A-2679D7D76C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67438" y="1412875"/>
            <a:ext cx="5181600" cy="493395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insert picture</a:t>
            </a: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61578997-0156-331A-F601-F6D36AA06B2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8" name="Picture 7" descr="St George’s, University of London, logo">
            <a:extLst>
              <a:ext uri="{FF2B5EF4-FFF2-40B4-BE49-F238E27FC236}">
                <a16:creationId xmlns:a16="http://schemas.microsoft.com/office/drawing/2014/main" id="{983C9AEC-C790-B768-B01B-F400CA013B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673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ide by sid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346FC3D-9B8B-AE69-4ED3-CAE637AA05D4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F7395CDA-C96A-E797-84E6-A2D2D7357AC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BABB3-2C8E-4B90-9450-D40ECFFB9D1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12874"/>
            <a:ext cx="5181600" cy="4933951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text or picture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D1329-9EF7-40CF-8906-97FCAA8DD5C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59298" y="1412875"/>
            <a:ext cx="5181600" cy="4933950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text or picture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A275D351-2190-5D75-EC72-7BA8D65AE11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8" name="Picture 7" descr="St George’s, University of London, logo">
            <a:extLst>
              <a:ext uri="{FF2B5EF4-FFF2-40B4-BE49-F238E27FC236}">
                <a16:creationId xmlns:a16="http://schemas.microsoft.com/office/drawing/2014/main" id="{5CEB6209-07E7-16A7-182C-9A095379AFC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564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010962-E509-653E-A0EC-C83F22C096E5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057FAC2-F255-6F2C-E87A-F166352B7B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B541820-119C-6AF8-3B16-E1C230A25120}"/>
              </a:ext>
            </a:extLst>
          </p:cNvPr>
          <p:cNvSpPr>
            <a:spLocks/>
          </p:cNvSpPr>
          <p:nvPr userDrawn="1"/>
        </p:nvSpPr>
        <p:spPr>
          <a:xfrm>
            <a:off x="838200" y="1412875"/>
            <a:ext cx="5256213" cy="4646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486B686-86F6-3EFF-3F6D-29E4C5D40D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1464" y="1773509"/>
            <a:ext cx="4464496" cy="3312370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“Add quote or large text”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E588C58-71DD-F92E-535D-B9AD8676B9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1464" y="5085879"/>
            <a:ext cx="4464496" cy="576063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A748F13-FED7-EB20-D1F0-C501903202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1412875"/>
            <a:ext cx="5256213" cy="4646612"/>
          </a:xfrm>
          <a:solidFill>
            <a:schemeClr val="accent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GB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8F6BCE15-EBAC-F34E-F143-656BC4D2C78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10" name="Picture 9" descr="St George’s, University of London, logo">
            <a:extLst>
              <a:ext uri="{FF2B5EF4-FFF2-40B4-BE49-F238E27FC236}">
                <a16:creationId xmlns:a16="http://schemas.microsoft.com/office/drawing/2014/main" id="{81EC22D2-C993-DCC0-9066-0B974DCA582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057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chart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403931A-CC39-A134-FD4F-99F81C61F3C3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A28B6FD-1307-36B2-E801-38F83507C0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9ACE3D44-3BAB-A745-57FD-293F8AA2756F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839787" y="1412875"/>
            <a:ext cx="10512425" cy="4933950"/>
          </a:xfrm>
          <a:solidFill>
            <a:schemeClr val="accent1">
              <a:alpha val="20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0AA5B5-48F2-17E8-6DCB-7ADC0652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7" name="Picture 6" descr="St George’s, University of London, logo">
            <a:extLst>
              <a:ext uri="{FF2B5EF4-FFF2-40B4-BE49-F238E27FC236}">
                <a16:creationId xmlns:a16="http://schemas.microsoft.com/office/drawing/2014/main" id="{5D37F8E8-81B1-70E1-0059-AA46C489A43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426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0AA5B5-48F2-17E8-6DCB-7ADC0652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24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with 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5D4DA4-B788-322A-1F0B-6A6AAD4CEED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1" hasCustomPrompt="1"/>
          </p:nvPr>
        </p:nvSpPr>
        <p:spPr>
          <a:xfrm>
            <a:off x="2676149" y="0"/>
            <a:ext cx="9515851" cy="6858000"/>
          </a:xfrm>
          <a:noFill/>
          <a:ln>
            <a:noFill/>
          </a:ln>
        </p:spPr>
        <p:txBody>
          <a:bodyPr anchor="t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insert full page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01B1F3-A01C-B107-9F13-3B7C9E7C906F}"/>
              </a:ext>
            </a:extLst>
          </p:cNvPr>
          <p:cNvSpPr/>
          <p:nvPr userDrawn="1"/>
        </p:nvSpPr>
        <p:spPr>
          <a:xfrm>
            <a:off x="0" y="1695"/>
            <a:ext cx="2736304" cy="68563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t George’s, University of London, logo">
            <a:extLst>
              <a:ext uri="{FF2B5EF4-FFF2-40B4-BE49-F238E27FC236}">
                <a16:creationId xmlns:a16="http://schemas.microsoft.com/office/drawing/2014/main" id="{D030A004-04D1-F83B-2674-CB489C2255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76149" cy="159715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0EF8A15-A208-7358-F754-04AC2B2DC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698CE7-DF6E-8C49-3F80-DE5D19CA4E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17C9CFF-7EEF-978C-92D5-ED2F5E540D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2" t="-5" r="-29585" b="22503"/>
          <a:stretch/>
        </p:blipFill>
        <p:spPr>
          <a:xfrm>
            <a:off x="0" y="4365384"/>
            <a:ext cx="3564000" cy="25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29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gallery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979E8DF-5292-C042-3769-0649FBF8F11E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F488CD4C-B10D-983D-F5D3-D2B2B8CCB1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D99CE703-1811-9A89-FF64-99F3B0C76FB8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839416" y="1426926"/>
            <a:ext cx="3384377" cy="2256251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B935734F-12D7-26CA-0A11-8128FC171F3C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4403811" y="1413601"/>
            <a:ext cx="3384377" cy="2256251"/>
          </a:xfrm>
          <a:solidFill>
            <a:schemeClr val="accent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76E0A027-D1EE-E14E-3AA2-F0E049E393AE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7978343" y="1413600"/>
            <a:ext cx="3384377" cy="2256251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020ED231-F4E1-3E5E-0A74-DF8FD5F3522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837983" y="3864877"/>
            <a:ext cx="3384377" cy="2256251"/>
          </a:xfrm>
          <a:solidFill>
            <a:schemeClr val="accent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815AE2AB-3DEB-8179-ECBC-F21076EB3B72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4403811" y="3864877"/>
            <a:ext cx="3384377" cy="2256251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486B686-86F6-3EFF-3F6D-29E4C5D40D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69642" y="3864877"/>
            <a:ext cx="3384377" cy="2256250"/>
          </a:xfrm>
          <a:noFill/>
          <a:ln w="19050">
            <a:noFill/>
          </a:ln>
        </p:spPr>
        <p:txBody>
          <a:bodyPr lIns="180000" tIns="180000" rIns="180000" bIns="180000" anchor="ctr" anchorCtr="0">
            <a:no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descriptive text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675F3E7-9B38-B827-DADC-BEFDDFAB4582}"/>
              </a:ext>
            </a:extLst>
          </p:cNvPr>
          <p:cNvCxnSpPr/>
          <p:nvPr userDrawn="1"/>
        </p:nvCxnSpPr>
        <p:spPr>
          <a:xfrm>
            <a:off x="7978343" y="6083622"/>
            <a:ext cx="3373871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04AE15-0350-51A0-D19D-79688B09AF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14" name="Picture 13" descr="St George’s, University of London, logo">
            <a:extLst>
              <a:ext uri="{FF2B5EF4-FFF2-40B4-BE49-F238E27FC236}">
                <a16:creationId xmlns:a16="http://schemas.microsoft.com/office/drawing/2014/main" id="{59DF2497-7EC0-39F9-8EC3-1745F26487E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994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rait gallery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979E8DF-5292-C042-3769-0649FBF8F11E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21940768-F0CD-4CDA-5590-B09A4ABB1B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D99CE703-1811-9A89-FF64-99F3B0C76FB8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839788" y="1412874"/>
            <a:ext cx="1440160" cy="1920213"/>
          </a:xfrm>
          <a:solidFill>
            <a:schemeClr val="accent1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8E7132-B1CC-D558-1E10-8EE1B79A617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9789" y="3356992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B935734F-12D7-26CA-0A11-8128FC171F3C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2423592" y="1412875"/>
            <a:ext cx="1440160" cy="192021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581F21F-C1B3-2D66-6F54-FFCF4D716B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23592" y="3361434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61139CDF-7AD2-49D1-5A64-70F54A9950B2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4029300" y="1412873"/>
            <a:ext cx="1440160" cy="1920213"/>
          </a:xfrm>
          <a:solidFill>
            <a:schemeClr val="accent1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900AD74-8C8E-F396-883E-C411F9145A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29301" y="3356991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AEB4545B-5EA4-1B4D-DDEE-447034440D15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5613104" y="1412874"/>
            <a:ext cx="1440160" cy="192021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D8AFAAE-43D1-94B8-4F77-E39C48726A3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13104" y="3361433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488BB225-093C-117A-4F13-580582682F62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7218812" y="1412872"/>
            <a:ext cx="1440160" cy="1920213"/>
          </a:xfrm>
          <a:solidFill>
            <a:schemeClr val="accent1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3BD1537-67CF-65DE-A50F-DFFBF152685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218813" y="3356990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20" name="Picture Placeholder 13">
            <a:extLst>
              <a:ext uri="{FF2B5EF4-FFF2-40B4-BE49-F238E27FC236}">
                <a16:creationId xmlns:a16="http://schemas.microsoft.com/office/drawing/2014/main" id="{C3F92A1D-DE93-603D-DD6F-7FB70DDCDE92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8802616" y="1412873"/>
            <a:ext cx="1440160" cy="192021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2B06F49D-EEAF-B309-28CD-11521875641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02616" y="3361432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0" name="Picture Placeholder 13">
            <a:extLst>
              <a:ext uri="{FF2B5EF4-FFF2-40B4-BE49-F238E27FC236}">
                <a16:creationId xmlns:a16="http://schemas.microsoft.com/office/drawing/2014/main" id="{9515841B-D4FD-FBE6-E4F2-651A224E3536}"/>
              </a:ext>
            </a:extLst>
          </p:cNvPr>
          <p:cNvSpPr>
            <a:spLocks noGrp="1" noChangeAspect="1"/>
          </p:cNvSpPr>
          <p:nvPr>
            <p:ph type="pic" sz="quarter" idx="32"/>
          </p:nvPr>
        </p:nvSpPr>
        <p:spPr>
          <a:xfrm>
            <a:off x="839788" y="3975570"/>
            <a:ext cx="1440160" cy="192021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B17925B4-F48E-2CD1-A932-99B8BFD0F0C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39788" y="5924129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915828FF-7BB8-AF7E-5C23-B7B8AD30AF7D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2423592" y="3975570"/>
            <a:ext cx="1440160" cy="1920213"/>
          </a:xfrm>
          <a:solidFill>
            <a:schemeClr val="accent1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F4B24F28-87C4-6397-5932-9B92E2CB6E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423593" y="5919688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3" name="Picture Placeholder 13">
            <a:extLst>
              <a:ext uri="{FF2B5EF4-FFF2-40B4-BE49-F238E27FC236}">
                <a16:creationId xmlns:a16="http://schemas.microsoft.com/office/drawing/2014/main" id="{AE888DE2-F46A-D090-BA04-9C386BED46BF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007396" y="3975571"/>
            <a:ext cx="1440160" cy="192021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6E6588E0-4869-F184-647B-FF639A3AC48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007396" y="5924130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6" name="Picture Placeholder 13">
            <a:extLst>
              <a:ext uri="{FF2B5EF4-FFF2-40B4-BE49-F238E27FC236}">
                <a16:creationId xmlns:a16="http://schemas.microsoft.com/office/drawing/2014/main" id="{B8508731-B7CA-43A0-1F07-D1E86DA03DEF}"/>
              </a:ext>
            </a:extLst>
          </p:cNvPr>
          <p:cNvSpPr>
            <a:spLocks noGrp="1" noChangeAspect="1"/>
          </p:cNvSpPr>
          <p:nvPr>
            <p:ph type="pic" sz="quarter" idx="38"/>
          </p:nvPr>
        </p:nvSpPr>
        <p:spPr>
          <a:xfrm>
            <a:off x="5613104" y="3975569"/>
            <a:ext cx="1440160" cy="1920213"/>
          </a:xfrm>
          <a:solidFill>
            <a:schemeClr val="accent1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A7FF5EC1-850D-2D7E-3B00-2E7AAE128B7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613105" y="5919687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0606AFFA-5C2A-E777-E4E6-229EC1FEBACD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7196908" y="3975570"/>
            <a:ext cx="1440160" cy="192021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6DD9AC3A-9AF7-76E7-B075-74B58905838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196908" y="5924129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40" name="Picture Placeholder 13">
            <a:extLst>
              <a:ext uri="{FF2B5EF4-FFF2-40B4-BE49-F238E27FC236}">
                <a16:creationId xmlns:a16="http://schemas.microsoft.com/office/drawing/2014/main" id="{8C0991D4-686F-D0CC-EA69-6F2E3CBF0511}"/>
              </a:ext>
            </a:extLst>
          </p:cNvPr>
          <p:cNvSpPr>
            <a:spLocks noGrp="1" noChangeAspect="1"/>
          </p:cNvSpPr>
          <p:nvPr>
            <p:ph type="pic" sz="quarter" idx="42"/>
          </p:nvPr>
        </p:nvSpPr>
        <p:spPr>
          <a:xfrm>
            <a:off x="8802616" y="3975568"/>
            <a:ext cx="1440160" cy="1920213"/>
          </a:xfrm>
          <a:solidFill>
            <a:schemeClr val="accent1"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2D13E90E-0ACA-C069-6CD3-D672919AF4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802617" y="5919686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5A4EB0-0C0D-C68F-EE40-56359CEE0756}"/>
              </a:ext>
            </a:extLst>
          </p:cNvPr>
          <p:cNvSpPr>
            <a:spLocks noGrp="1"/>
          </p:cNvSpPr>
          <p:nvPr>
            <p:ph type="ftr" sz="quarter" idx="4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7" name="Picture 26" descr="St George’s, University of London, logo">
            <a:extLst>
              <a:ext uri="{FF2B5EF4-FFF2-40B4-BE49-F238E27FC236}">
                <a16:creationId xmlns:a16="http://schemas.microsoft.com/office/drawing/2014/main" id="{2DA77A2F-833A-E259-6E7E-7121BC47E38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306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 George’s, University of London, logo">
            <a:extLst>
              <a:ext uri="{FF2B5EF4-FFF2-40B4-BE49-F238E27FC236}">
                <a16:creationId xmlns:a16="http://schemas.microsoft.com/office/drawing/2014/main" id="{5C1ECA77-C4FB-F7F8-FF9B-B8C86E43A6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3939" y="1422159"/>
            <a:ext cx="2684122" cy="24137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9A52C47-3B56-00CE-FDAA-F5CEC024CCE0}"/>
              </a:ext>
            </a:extLst>
          </p:cNvPr>
          <p:cNvSpPr txBox="1"/>
          <p:nvPr userDrawn="1"/>
        </p:nvSpPr>
        <p:spPr>
          <a:xfrm>
            <a:off x="3048712" y="4293096"/>
            <a:ext cx="60974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GB" sz="1600" b="0" i="0" dirty="0">
                <a:solidFill>
                  <a:schemeClr val="accent1"/>
                </a:solidFill>
                <a:effectLst/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www.sgul.ac.uk</a:t>
            </a:r>
            <a:endParaRPr lang="en-GB" sz="1600" b="0" i="0" dirty="0">
              <a:solidFill>
                <a:schemeClr val="accent1"/>
              </a:solidFill>
              <a:effectLst/>
              <a:latin typeface="+mj-lt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GB" sz="1600" b="0" i="0" dirty="0">
              <a:solidFill>
                <a:srgbClr val="FFFFFF"/>
              </a:solidFill>
              <a:effectLst/>
              <a:latin typeface="+mj-lt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GB" sz="1600" b="0" i="0" dirty="0">
              <a:solidFill>
                <a:srgbClr val="FFFFFF"/>
              </a:solidFill>
              <a:effectLst/>
              <a:latin typeface="+mj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  <a:t>St George's, University of London</a:t>
            </a:r>
            <a:b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</a:b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  <a:t>Cranmer Terrace</a:t>
            </a:r>
            <a:b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</a:b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  <a:t>London SW17 0RE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402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t George’s, University of London, logo">
            <a:extLst>
              <a:ext uri="{FF2B5EF4-FFF2-40B4-BE49-F238E27FC236}">
                <a16:creationId xmlns:a16="http://schemas.microsoft.com/office/drawing/2014/main" id="{B710359E-1305-09B2-BBE9-15E59CEAF6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05"/>
            <a:ext cx="2676149" cy="159294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FBB5CF7-0FA4-3516-9900-F6B2FC701B0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tx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34283E9C-3BEE-BFA2-20AC-7D83BE7446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tx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7826F4-52AA-7FDF-8F60-95802FDF6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" b="4755"/>
          <a:stretch/>
        </p:blipFill>
        <p:spPr>
          <a:xfrm>
            <a:off x="6312024" y="2060848"/>
            <a:ext cx="5773376" cy="478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74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resentation title with image"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E01B1F3-A01C-B107-9F13-3B7C9E7C906F}"/>
              </a:ext>
            </a:extLst>
          </p:cNvPr>
          <p:cNvSpPr/>
          <p:nvPr userDrawn="1"/>
        </p:nvSpPr>
        <p:spPr>
          <a:xfrm>
            <a:off x="0" y="1695"/>
            <a:ext cx="2736304" cy="68563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t George’s, University of London, logo">
            <a:extLst>
              <a:ext uri="{FF2B5EF4-FFF2-40B4-BE49-F238E27FC236}">
                <a16:creationId xmlns:a16="http://schemas.microsoft.com/office/drawing/2014/main" id="{D030A004-04D1-F83B-2674-CB489C2255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05"/>
            <a:ext cx="2676149" cy="15929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0B4A42-8A60-2840-74D1-DA967E2FE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7" t="5471" r="-22729" b="17379"/>
          <a:stretch/>
        </p:blipFill>
        <p:spPr>
          <a:xfrm>
            <a:off x="0" y="4320000"/>
            <a:ext cx="3564000" cy="2520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0EF8A15-A208-7358-F754-04AC2B2DC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698CE7-DF6E-8C49-3F80-DE5D19CA4E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1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968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eneral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61E93-838E-40AD-B703-A83B08A12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412875"/>
            <a:ext cx="10515600" cy="4933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5A99987-48DD-969D-8BE5-E228C95817F2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8321995E-E38E-A8C8-20FA-E8C2853C73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36374"/>
            <a:ext cx="9506272" cy="480131"/>
          </a:xfrm>
        </p:spPr>
        <p:txBody>
          <a:bodyPr wrap="square" anchor="ctr" anchorCtr="0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Page title</a:t>
            </a:r>
            <a:endParaRPr lang="en-GB" dirty="0"/>
          </a:p>
        </p:txBody>
      </p:sp>
      <p:sp>
        <p:nvSpPr>
          <p:cNvPr id="30" name="Footer Placeholder 29">
            <a:extLst>
              <a:ext uri="{FF2B5EF4-FFF2-40B4-BE49-F238E27FC236}">
                <a16:creationId xmlns:a16="http://schemas.microsoft.com/office/drawing/2014/main" id="{B2EE932D-1452-89DE-C10D-E2DC734909D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0A4EFC-C096-98AD-A7B8-846132CD71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167"/>
            <a:ext cx="1709473" cy="101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41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t George’s, University of London, logo">
            <a:extLst>
              <a:ext uri="{FF2B5EF4-FFF2-40B4-BE49-F238E27FC236}">
                <a16:creationId xmlns:a16="http://schemas.microsoft.com/office/drawing/2014/main" id="{B710359E-1305-09B2-BBE9-15E59CEAF6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24"/>
            <a:ext cx="2676149" cy="159410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FBB5CF7-0FA4-3516-9900-F6B2FC701B0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6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34283E9C-3BEE-BFA2-20AC-7D83BE7446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6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7826F4-52AA-7FDF-8F60-95802FDF6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" b="8"/>
          <a:stretch/>
        </p:blipFill>
        <p:spPr>
          <a:xfrm>
            <a:off x="6312024" y="2060848"/>
            <a:ext cx="5773376" cy="478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5682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with image"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E01B1F3-A01C-B107-9F13-3B7C9E7C906F}"/>
              </a:ext>
            </a:extLst>
          </p:cNvPr>
          <p:cNvSpPr/>
          <p:nvPr userDrawn="1"/>
        </p:nvSpPr>
        <p:spPr>
          <a:xfrm>
            <a:off x="0" y="1695"/>
            <a:ext cx="2736304" cy="68563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t George’s, University of London, logo">
            <a:extLst>
              <a:ext uri="{FF2B5EF4-FFF2-40B4-BE49-F238E27FC236}">
                <a16:creationId xmlns:a16="http://schemas.microsoft.com/office/drawing/2014/main" id="{D030A004-04D1-F83B-2674-CB489C2255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24"/>
            <a:ext cx="2676149" cy="159410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0EF8A15-A208-7358-F754-04AC2B2DC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6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698CE7-DF6E-8C49-3F80-DE5D19CA4E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6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0B4A42-8A60-2840-74D1-DA967E2FE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8" b="7378"/>
          <a:stretch/>
        </p:blipFill>
        <p:spPr>
          <a:xfrm>
            <a:off x="-365371" y="4775355"/>
            <a:ext cx="2945455" cy="20826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720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with 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E01B1F3-A01C-B107-9F13-3B7C9E7C906F}"/>
              </a:ext>
            </a:extLst>
          </p:cNvPr>
          <p:cNvSpPr/>
          <p:nvPr userDrawn="1"/>
        </p:nvSpPr>
        <p:spPr>
          <a:xfrm>
            <a:off x="0" y="1695"/>
            <a:ext cx="2736304" cy="68563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t George’s, University of London, logo">
            <a:extLst>
              <a:ext uri="{FF2B5EF4-FFF2-40B4-BE49-F238E27FC236}">
                <a16:creationId xmlns:a16="http://schemas.microsoft.com/office/drawing/2014/main" id="{D030A004-04D1-F83B-2674-CB489C2255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24"/>
            <a:ext cx="2676149" cy="1594107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5D4DA4-B788-322A-1F0B-6A6AAD4CEED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1" hasCustomPrompt="1"/>
          </p:nvPr>
        </p:nvSpPr>
        <p:spPr>
          <a:xfrm>
            <a:off x="2676149" y="0"/>
            <a:ext cx="9515851" cy="6858000"/>
          </a:xfrm>
          <a:solidFill>
            <a:schemeClr val="bg1"/>
          </a:solidFill>
          <a:ln>
            <a:noFill/>
          </a:ln>
        </p:spPr>
        <p:txBody>
          <a:bodyPr anchor="t" anchorCtr="1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GB" dirty="0"/>
              <a:t>Click to insert full page image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8A15-A208-7358-F754-04AC2B2DC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2927" y="2750762"/>
            <a:ext cx="4943296" cy="936562"/>
          </a:xfrm>
          <a:prstGeom prst="rect">
            <a:avLst/>
          </a:prstGeom>
          <a:solidFill>
            <a:schemeClr val="accent6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698CE7-DF6E-8C49-3F80-DE5D19CA4E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3860800"/>
            <a:ext cx="3523722" cy="480131"/>
          </a:xfrm>
          <a:solidFill>
            <a:schemeClr val="accent6"/>
          </a:solidFill>
        </p:spPr>
        <p:txBody>
          <a:bodyPr wrap="non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subtitle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9A9617-11B1-7B89-E6C9-E713C88D26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8" b="7378"/>
          <a:stretch/>
        </p:blipFill>
        <p:spPr>
          <a:xfrm>
            <a:off x="-365371" y="4775355"/>
            <a:ext cx="2945455" cy="20826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7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5EEBAC1-EAB2-DD2F-1EF3-5E7E536BC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7" b="2557"/>
          <a:stretch/>
        </p:blipFill>
        <p:spPr>
          <a:xfrm>
            <a:off x="191344" y="9384"/>
            <a:ext cx="8736592" cy="6876000"/>
          </a:xfrm>
          <a:prstGeom prst="rect">
            <a:avLst/>
          </a:prstGeom>
        </p:spPr>
      </p:pic>
      <p:pic>
        <p:nvPicPr>
          <p:cNvPr id="26" name="Picture 25" descr="St George’s, University of London, logo">
            <a:extLst>
              <a:ext uri="{FF2B5EF4-FFF2-40B4-BE49-F238E27FC236}">
                <a16:creationId xmlns:a16="http://schemas.microsoft.com/office/drawing/2014/main" id="{44F02226-C599-B044-9065-347F907CCEF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24"/>
            <a:ext cx="2676149" cy="1594107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6BDCDB51-60DF-350B-C9A5-BBC662A26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14447" y="2750762"/>
            <a:ext cx="3563109" cy="936562"/>
          </a:xfrm>
          <a:prstGeom prst="rect">
            <a:avLst/>
          </a:prstGeom>
          <a:solidFill>
            <a:schemeClr val="accent6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</a:t>
            </a:r>
            <a:endParaRPr lang="en-GB" dirty="0"/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4152A561-6F37-AC88-74E1-2504740C8D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4583" y="3860800"/>
            <a:ext cx="2622834" cy="480131"/>
          </a:xfrm>
          <a:solidFill>
            <a:schemeClr val="accent6"/>
          </a:solidFill>
        </p:spPr>
        <p:txBody>
          <a:bodyPr wrap="none">
            <a:sp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subtitle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000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5EEBAC1-EAB2-DD2F-1EF3-5E7E536BC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9" b="6959"/>
          <a:stretch/>
        </p:blipFill>
        <p:spPr>
          <a:xfrm>
            <a:off x="551384" y="0"/>
            <a:ext cx="8736592" cy="6876000"/>
          </a:xfrm>
          <a:prstGeom prst="rect">
            <a:avLst/>
          </a:prstGeom>
        </p:spPr>
      </p:pic>
      <p:pic>
        <p:nvPicPr>
          <p:cNvPr id="26" name="Picture 25" descr="St George’s, University of London, logo">
            <a:extLst>
              <a:ext uri="{FF2B5EF4-FFF2-40B4-BE49-F238E27FC236}">
                <a16:creationId xmlns:a16="http://schemas.microsoft.com/office/drawing/2014/main" id="{44F02226-C599-B044-9065-347F907CCEF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76149" cy="1597155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6BDCDB51-60DF-350B-C9A5-BBC662A26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14447" y="2750762"/>
            <a:ext cx="3563109" cy="936562"/>
          </a:xfrm>
          <a:prstGeom prst="rect">
            <a:avLst/>
          </a:prstGeom>
          <a:solidFill>
            <a:schemeClr val="accent1"/>
          </a:solidFill>
        </p:spPr>
        <p:txBody>
          <a:bodyPr wrap="none" lIns="180000" tIns="180000" rIns="180000" bIns="144000" anchor="ctr" anchorCtr="0">
            <a:sp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</a:t>
            </a:r>
            <a:endParaRPr lang="en-GB" dirty="0"/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4152A561-6F37-AC88-74E1-2504740C8D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4583" y="3860800"/>
            <a:ext cx="2622834" cy="480131"/>
          </a:xfrm>
          <a:solidFill>
            <a:schemeClr val="accent1"/>
          </a:solidFill>
        </p:spPr>
        <p:txBody>
          <a:bodyPr wrap="none">
            <a:sp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subtitle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06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image 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010962-E509-653E-A0EC-C83F22C096E5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5B44F4F-A921-61BE-DE5F-BEC7E5ED56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A748F13-FED7-EB20-D1F0-C501903202A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908720"/>
            <a:ext cx="12191999" cy="594927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icon to insert full page image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E588C58-71DD-F92E-535D-B9AD8676B9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53061" y="5761710"/>
            <a:ext cx="4285876" cy="585115"/>
          </a:xfrm>
          <a:solidFill>
            <a:schemeClr val="accent6"/>
          </a:solidFill>
        </p:spPr>
        <p:txBody>
          <a:bodyPr lIns="180000" tIns="180000" rIns="180000" bIns="180000" anchor="ctr" anchorCtr="0">
            <a:sp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text about image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1988146-3BBB-F781-B682-42424755004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8" name="Picture 7" descr="St George’s, University of London, logo">
            <a:extLst>
              <a:ext uri="{FF2B5EF4-FFF2-40B4-BE49-F238E27FC236}">
                <a16:creationId xmlns:a16="http://schemas.microsoft.com/office/drawing/2014/main" id="{BE878E52-3D0F-4C68-D5DA-4203A1FCFD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3149" y="-110167"/>
            <a:ext cx="1708227" cy="1017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905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55A99987-48DD-969D-8BE5-E228C95817F2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FB5FF987-66E0-9684-7F15-DD742B545E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61E93-838E-40AD-B703-A83B08A12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412875"/>
            <a:ext cx="10515600" cy="4933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0" name="Footer Placeholder 29">
            <a:extLst>
              <a:ext uri="{FF2B5EF4-FFF2-40B4-BE49-F238E27FC236}">
                <a16:creationId xmlns:a16="http://schemas.microsoft.com/office/drawing/2014/main" id="{B2EE932D-1452-89DE-C10D-E2DC734909D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8" name="Picture 27" descr="St George’s, University of London, logo">
            <a:extLst>
              <a:ext uri="{FF2B5EF4-FFF2-40B4-BE49-F238E27FC236}">
                <a16:creationId xmlns:a16="http://schemas.microsoft.com/office/drawing/2014/main" id="{3BA5F1A4-FDDB-1480-11A5-4C9B152335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538"/>
            <a:ext cx="1709473" cy="1018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323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010962-E509-653E-A0EC-C83F22C096E5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4E15118-4EA8-5C70-7F88-461FEC02F7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A748F13-FED7-EB20-D1F0-C501903202A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719347"/>
            <a:ext cx="12191999" cy="594927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insert full page image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E588C58-71DD-F92E-535D-B9AD8676B9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53061" y="5761710"/>
            <a:ext cx="4285876" cy="585115"/>
          </a:xfrm>
          <a:solidFill>
            <a:schemeClr val="accent6"/>
          </a:solidFill>
        </p:spPr>
        <p:txBody>
          <a:bodyPr lIns="180000" tIns="180000" rIns="180000" bIns="180000" anchor="ctr" anchorCtr="0">
            <a:sp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text about image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1988146-3BBB-F781-B682-42424755004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31" name="Picture 30" descr="St George’s, University of London, logo">
            <a:extLst>
              <a:ext uri="{FF2B5EF4-FFF2-40B4-BE49-F238E27FC236}">
                <a16:creationId xmlns:a16="http://schemas.microsoft.com/office/drawing/2014/main" id="{CA628CFE-E012-6191-9F9B-DC21C89EA96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538"/>
            <a:ext cx="1709473" cy="1018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816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video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23EEBAC-8911-2D99-BD24-06ED7296F4DA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874C56E-F0DF-E6B1-C924-DD8FF089659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AC1068C2-6E54-0838-AAB7-D5652B32B146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839788" y="1412875"/>
            <a:ext cx="10512425" cy="4933950"/>
          </a:xfrm>
          <a:solidFill>
            <a:schemeClr val="accent3">
              <a:alpha val="22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to insert full page 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0C5A2D-6711-DEDA-C447-92A6B5D2E63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5" name="Picture 4" descr="St George’s, University of London, logo">
            <a:extLst>
              <a:ext uri="{FF2B5EF4-FFF2-40B4-BE49-F238E27FC236}">
                <a16:creationId xmlns:a16="http://schemas.microsoft.com/office/drawing/2014/main" id="{B2D0B3B0-5B49-C96E-BB5E-ABF2E3FDDD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538"/>
            <a:ext cx="1709473" cy="1018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282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156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F930BE9-279A-C473-B3C2-B77BD5797512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0D95E59-2149-1C8B-273B-8A19664FF34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B984A25-83A9-80BA-CA11-64B9B5FD16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1412875"/>
            <a:ext cx="5181600" cy="49339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EB9CF8C-8E7C-3229-7D5A-2679D7D76C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67438" y="1412875"/>
            <a:ext cx="5181600" cy="4933950"/>
          </a:xfrm>
          <a:solidFill>
            <a:schemeClr val="accent6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insert picture</a:t>
            </a: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61578997-0156-331A-F601-F6D36AA06B2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" name="Picture 1" descr="St George’s, University of London, logo">
            <a:extLst>
              <a:ext uri="{FF2B5EF4-FFF2-40B4-BE49-F238E27FC236}">
                <a16:creationId xmlns:a16="http://schemas.microsoft.com/office/drawing/2014/main" id="{117310C9-06D4-9664-3CE8-2876C496E36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538"/>
            <a:ext cx="1709473" cy="1018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3101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ide by sid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346FC3D-9B8B-AE69-4ED3-CAE637AA05D4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F2693E2C-1830-7807-C1E8-8E9248EECB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BABB3-2C8E-4B90-9450-D40ECFFB9D1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12874"/>
            <a:ext cx="5181600" cy="4933951"/>
          </a:xfrm>
          <a:prstGeom prst="rect">
            <a:avLst/>
          </a:prstGeom>
          <a:solidFill>
            <a:schemeClr val="accent3">
              <a:alpha val="2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text or picture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D1329-9EF7-40CF-8906-97FCAA8DD5C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59298" y="1412875"/>
            <a:ext cx="5181600" cy="4933950"/>
          </a:xfrm>
          <a:prstGeom prst="rect">
            <a:avLst/>
          </a:prstGeom>
          <a:solidFill>
            <a:schemeClr val="accent3">
              <a:alpha val="2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text or picture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A275D351-2190-5D75-EC72-7BA8D65AE11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" name="Picture 1" descr="St George’s, University of London, logo">
            <a:extLst>
              <a:ext uri="{FF2B5EF4-FFF2-40B4-BE49-F238E27FC236}">
                <a16:creationId xmlns:a16="http://schemas.microsoft.com/office/drawing/2014/main" id="{C43F48A8-6127-CB99-0623-63D706FDCC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538"/>
            <a:ext cx="1709473" cy="1018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033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010962-E509-653E-A0EC-C83F22C096E5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D7A8DFA-0947-878C-143C-75E08DDC05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B541820-119C-6AF8-3B16-E1C230A25120}"/>
              </a:ext>
            </a:extLst>
          </p:cNvPr>
          <p:cNvSpPr>
            <a:spLocks/>
          </p:cNvSpPr>
          <p:nvPr userDrawn="1"/>
        </p:nvSpPr>
        <p:spPr>
          <a:xfrm>
            <a:off x="838200" y="1412875"/>
            <a:ext cx="5256213" cy="46466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486B686-86F6-3EFF-3F6D-29E4C5D40D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1464" y="1773509"/>
            <a:ext cx="4464496" cy="3312370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“Add quote or large text”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E588C58-71DD-F92E-535D-B9AD8676B9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1464" y="5085879"/>
            <a:ext cx="4464496" cy="576063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A748F13-FED7-EB20-D1F0-C501903202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1412875"/>
            <a:ext cx="5256213" cy="4646612"/>
          </a:xfrm>
          <a:solidFill>
            <a:schemeClr val="accent3">
              <a:lumMod val="75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GB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8F6BCE15-EBAC-F34E-F143-656BC4D2C78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" name="Picture 1" descr="St George’s, University of London, logo">
            <a:extLst>
              <a:ext uri="{FF2B5EF4-FFF2-40B4-BE49-F238E27FC236}">
                <a16:creationId xmlns:a16="http://schemas.microsoft.com/office/drawing/2014/main" id="{7AA11B60-4F44-9D78-DA2B-D42C5E1AF8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538"/>
            <a:ext cx="1709473" cy="1018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708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chart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403931A-CC39-A134-FD4F-99F81C61F3C3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6F3D4D8-969E-244A-D635-001F1DB883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9ACE3D44-3BAB-A745-57FD-293F8AA2756F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839787" y="1412875"/>
            <a:ext cx="10512425" cy="4933950"/>
          </a:xfrm>
          <a:solidFill>
            <a:schemeClr val="accent3">
              <a:lumMod val="60000"/>
              <a:lumOff val="40000"/>
              <a:alpha val="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0AA5B5-48F2-17E8-6DCB-7ADC0652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" name="Picture 1" descr="St George’s, University of London, logo">
            <a:extLst>
              <a:ext uri="{FF2B5EF4-FFF2-40B4-BE49-F238E27FC236}">
                <a16:creationId xmlns:a16="http://schemas.microsoft.com/office/drawing/2014/main" id="{E5C1689F-7E4F-EB0B-F021-6EC9E4522B6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538"/>
            <a:ext cx="1709473" cy="1018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894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0AA5B5-48F2-17E8-6DCB-7ADC0652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019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gallery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979E8DF-5292-C042-3769-0649FBF8F11E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11DC956-5A48-E047-9359-4F2C48B8A0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D99CE703-1811-9A89-FF64-99F3B0C76FB8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839416" y="1426926"/>
            <a:ext cx="3384377" cy="2256251"/>
          </a:xfrm>
          <a:solidFill>
            <a:schemeClr val="accent3">
              <a:lumMod val="60000"/>
              <a:lumOff val="40000"/>
              <a:alpha val="70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B935734F-12D7-26CA-0A11-8128FC171F3C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4403811" y="1413601"/>
            <a:ext cx="3384377" cy="2256251"/>
          </a:xfrm>
          <a:solidFill>
            <a:schemeClr val="accent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76E0A027-D1EE-E14E-3AA2-F0E049E393AE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7978343" y="1413600"/>
            <a:ext cx="3384377" cy="2256251"/>
          </a:xfrm>
          <a:solidFill>
            <a:schemeClr val="accent3">
              <a:lumMod val="60000"/>
              <a:lumOff val="40000"/>
              <a:alpha val="70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020ED231-F4E1-3E5E-0A74-DF8FD5F3522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837983" y="3864877"/>
            <a:ext cx="3384377" cy="2256251"/>
          </a:xfrm>
          <a:solidFill>
            <a:schemeClr val="accent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815AE2AB-3DEB-8179-ECBC-F21076EB3B72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4403811" y="3864877"/>
            <a:ext cx="3384377" cy="2256251"/>
          </a:xfrm>
          <a:solidFill>
            <a:schemeClr val="accent3">
              <a:lumMod val="60000"/>
              <a:lumOff val="40000"/>
              <a:alpha val="70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486B686-86F6-3EFF-3F6D-29E4C5D40D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69642" y="3864877"/>
            <a:ext cx="3384377" cy="2256250"/>
          </a:xfrm>
          <a:noFill/>
          <a:ln w="19050">
            <a:noFill/>
          </a:ln>
        </p:spPr>
        <p:txBody>
          <a:bodyPr lIns="180000" tIns="180000" rIns="180000" bIns="180000" anchor="ctr" anchorCtr="0">
            <a:no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descriptive text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675F3E7-9B38-B827-DADC-BEFDDFAB4582}"/>
              </a:ext>
            </a:extLst>
          </p:cNvPr>
          <p:cNvCxnSpPr/>
          <p:nvPr userDrawn="1"/>
        </p:nvCxnSpPr>
        <p:spPr>
          <a:xfrm>
            <a:off x="7978343" y="6083622"/>
            <a:ext cx="3373871" cy="0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04AE15-0350-51A0-D19D-79688B09AF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" name="Picture 1" descr="St George’s, University of London, logo">
            <a:extLst>
              <a:ext uri="{FF2B5EF4-FFF2-40B4-BE49-F238E27FC236}">
                <a16:creationId xmlns:a16="http://schemas.microsoft.com/office/drawing/2014/main" id="{7C2682D7-AB70-ACA5-8095-17284AF0EB6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538"/>
            <a:ext cx="1709473" cy="1018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494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content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55A99987-48DD-969D-8BE5-E228C95817F2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0A945595-4713-BB5A-0D3A-291030882D5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61E93-838E-40AD-B703-A83B08A12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412875"/>
            <a:ext cx="10515600" cy="4933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0" name="Footer Placeholder 29">
            <a:extLst>
              <a:ext uri="{FF2B5EF4-FFF2-40B4-BE49-F238E27FC236}">
                <a16:creationId xmlns:a16="http://schemas.microsoft.com/office/drawing/2014/main" id="{B2EE932D-1452-89DE-C10D-E2DC734909D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8" name="Picture 27" descr="St George’s, University of London, logo">
            <a:extLst>
              <a:ext uri="{FF2B5EF4-FFF2-40B4-BE49-F238E27FC236}">
                <a16:creationId xmlns:a16="http://schemas.microsoft.com/office/drawing/2014/main" id="{3BA5F1A4-FDDB-1480-11A5-4C9B152335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26" y="-111511"/>
            <a:ext cx="1709473" cy="1020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847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rait gallery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979E8DF-5292-C042-3769-0649FBF8F11E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7AC3893-48DD-B82A-5EFE-8A8D4CAA66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D99CE703-1811-9A89-FF64-99F3B0C76FB8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839788" y="1412874"/>
            <a:ext cx="1440160" cy="1920213"/>
          </a:xfrm>
          <a:solidFill>
            <a:schemeClr val="accent3">
              <a:lumMod val="60000"/>
              <a:lumOff val="40000"/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8E7132-B1CC-D558-1E10-8EE1B79A617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9789" y="3356992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B935734F-12D7-26CA-0A11-8128FC171F3C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2423592" y="1412875"/>
            <a:ext cx="1440160" cy="1920213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581F21F-C1B3-2D66-6F54-FFCF4D716B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23592" y="3361434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61139CDF-7AD2-49D1-5A64-70F54A9950B2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4029300" y="1412873"/>
            <a:ext cx="1440160" cy="1920213"/>
          </a:xfrm>
          <a:solidFill>
            <a:schemeClr val="accent3">
              <a:lumMod val="60000"/>
              <a:lumOff val="40000"/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900AD74-8C8E-F396-883E-C411F9145A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29301" y="3356991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AEB4545B-5EA4-1B4D-DDEE-447034440D15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5613104" y="1412874"/>
            <a:ext cx="1440160" cy="1920213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D8AFAAE-43D1-94B8-4F77-E39C48726A3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13104" y="3361433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488BB225-093C-117A-4F13-580582682F62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7218812" y="1412872"/>
            <a:ext cx="1440160" cy="1920213"/>
          </a:xfrm>
          <a:solidFill>
            <a:schemeClr val="accent3">
              <a:lumMod val="60000"/>
              <a:lumOff val="40000"/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3BD1537-67CF-65DE-A50F-DFFBF152685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218813" y="3356990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20" name="Picture Placeholder 13">
            <a:extLst>
              <a:ext uri="{FF2B5EF4-FFF2-40B4-BE49-F238E27FC236}">
                <a16:creationId xmlns:a16="http://schemas.microsoft.com/office/drawing/2014/main" id="{C3F92A1D-DE93-603D-DD6F-7FB70DDCDE92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8802616" y="1412873"/>
            <a:ext cx="1440160" cy="1920213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2B06F49D-EEAF-B309-28CD-11521875641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02616" y="3361432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0" name="Picture Placeholder 13">
            <a:extLst>
              <a:ext uri="{FF2B5EF4-FFF2-40B4-BE49-F238E27FC236}">
                <a16:creationId xmlns:a16="http://schemas.microsoft.com/office/drawing/2014/main" id="{9515841B-D4FD-FBE6-E4F2-651A224E3536}"/>
              </a:ext>
            </a:extLst>
          </p:cNvPr>
          <p:cNvSpPr>
            <a:spLocks noGrp="1" noChangeAspect="1"/>
          </p:cNvSpPr>
          <p:nvPr>
            <p:ph type="pic" sz="quarter" idx="32"/>
          </p:nvPr>
        </p:nvSpPr>
        <p:spPr>
          <a:xfrm>
            <a:off x="839788" y="3975570"/>
            <a:ext cx="1440160" cy="1920213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B17925B4-F48E-2CD1-A932-99B8BFD0F0C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39788" y="5924129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915828FF-7BB8-AF7E-5C23-B7B8AD30AF7D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2423592" y="3975570"/>
            <a:ext cx="1440160" cy="1920213"/>
          </a:xfrm>
          <a:solidFill>
            <a:schemeClr val="accent3">
              <a:lumMod val="60000"/>
              <a:lumOff val="40000"/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F4B24F28-87C4-6397-5932-9B92E2CB6E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423593" y="5919688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3" name="Picture Placeholder 13">
            <a:extLst>
              <a:ext uri="{FF2B5EF4-FFF2-40B4-BE49-F238E27FC236}">
                <a16:creationId xmlns:a16="http://schemas.microsoft.com/office/drawing/2014/main" id="{AE888DE2-F46A-D090-BA04-9C386BED46BF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007396" y="3975571"/>
            <a:ext cx="1440160" cy="1920213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6E6588E0-4869-F184-647B-FF639A3AC48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007396" y="5924130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6" name="Picture Placeholder 13">
            <a:extLst>
              <a:ext uri="{FF2B5EF4-FFF2-40B4-BE49-F238E27FC236}">
                <a16:creationId xmlns:a16="http://schemas.microsoft.com/office/drawing/2014/main" id="{B8508731-B7CA-43A0-1F07-D1E86DA03DEF}"/>
              </a:ext>
            </a:extLst>
          </p:cNvPr>
          <p:cNvSpPr>
            <a:spLocks noGrp="1" noChangeAspect="1"/>
          </p:cNvSpPr>
          <p:nvPr>
            <p:ph type="pic" sz="quarter" idx="38"/>
          </p:nvPr>
        </p:nvSpPr>
        <p:spPr>
          <a:xfrm>
            <a:off x="5613104" y="3975569"/>
            <a:ext cx="1440160" cy="1920213"/>
          </a:xfrm>
          <a:solidFill>
            <a:schemeClr val="accent3">
              <a:lumMod val="60000"/>
              <a:lumOff val="40000"/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A7FF5EC1-850D-2D7E-3B00-2E7AAE128B7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613105" y="5919687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0606AFFA-5C2A-E777-E4E6-229EC1FEBACD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7196908" y="3975570"/>
            <a:ext cx="1440160" cy="1920213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6DD9AC3A-9AF7-76E7-B075-74B58905838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196908" y="5924129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40" name="Picture Placeholder 13">
            <a:extLst>
              <a:ext uri="{FF2B5EF4-FFF2-40B4-BE49-F238E27FC236}">
                <a16:creationId xmlns:a16="http://schemas.microsoft.com/office/drawing/2014/main" id="{8C0991D4-686F-D0CC-EA69-6F2E3CBF0511}"/>
              </a:ext>
            </a:extLst>
          </p:cNvPr>
          <p:cNvSpPr>
            <a:spLocks noGrp="1" noChangeAspect="1"/>
          </p:cNvSpPr>
          <p:nvPr>
            <p:ph type="pic" sz="quarter" idx="42"/>
          </p:nvPr>
        </p:nvSpPr>
        <p:spPr>
          <a:xfrm>
            <a:off x="8802616" y="3975568"/>
            <a:ext cx="1440160" cy="1920213"/>
          </a:xfrm>
          <a:solidFill>
            <a:schemeClr val="accent3">
              <a:lumMod val="60000"/>
              <a:lumOff val="40000"/>
              <a:alpha val="7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2D13E90E-0ACA-C069-6CD3-D672919AF4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802617" y="5919686"/>
            <a:ext cx="1440160" cy="216024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5pPr marL="1828800" indent="0" algn="ctr">
              <a:buFont typeface="+mj-lt"/>
              <a:buNone/>
              <a:defRPr lang="en-GB" sz="1000" dirty="0"/>
            </a:lvl5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5A4EB0-0C0D-C68F-EE40-56359CEE0756}"/>
              </a:ext>
            </a:extLst>
          </p:cNvPr>
          <p:cNvSpPr>
            <a:spLocks noGrp="1"/>
          </p:cNvSpPr>
          <p:nvPr>
            <p:ph type="ftr" sz="quarter" idx="4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" name="Picture 1" descr="St George’s, University of London, logo">
            <a:extLst>
              <a:ext uri="{FF2B5EF4-FFF2-40B4-BE49-F238E27FC236}">
                <a16:creationId xmlns:a16="http://schemas.microsoft.com/office/drawing/2014/main" id="{202D5DDA-B9AE-B3E6-668B-C5D9D3BC706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2526" y="-110538"/>
            <a:ext cx="1709473" cy="1018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383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 George’s, University of London, logo">
            <a:extLst>
              <a:ext uri="{FF2B5EF4-FFF2-40B4-BE49-F238E27FC236}">
                <a16:creationId xmlns:a16="http://schemas.microsoft.com/office/drawing/2014/main" id="{5C1ECA77-C4FB-F7F8-FF9B-B8C86E43A6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3939" y="1416790"/>
            <a:ext cx="2684122" cy="24245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9A52C47-3B56-00CE-FDAA-F5CEC024CCE0}"/>
              </a:ext>
            </a:extLst>
          </p:cNvPr>
          <p:cNvSpPr txBox="1"/>
          <p:nvPr userDrawn="1"/>
        </p:nvSpPr>
        <p:spPr>
          <a:xfrm>
            <a:off x="3048712" y="4293096"/>
            <a:ext cx="60974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GB" sz="1600" b="0" i="0" dirty="0">
                <a:solidFill>
                  <a:schemeClr val="bg1"/>
                </a:solidFill>
                <a:effectLst/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www.sgul.ac.uk</a:t>
            </a:r>
            <a:endParaRPr lang="en-GB" sz="1600" b="0" i="0" dirty="0">
              <a:solidFill>
                <a:schemeClr val="bg1"/>
              </a:solidFill>
              <a:effectLst/>
              <a:latin typeface="+mj-lt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GB" sz="1600" b="0" i="0" dirty="0">
              <a:solidFill>
                <a:srgbClr val="FFFFFF"/>
              </a:solidFill>
              <a:effectLst/>
              <a:latin typeface="+mj-lt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GB" sz="1600" b="0" i="0" dirty="0">
              <a:solidFill>
                <a:srgbClr val="FFFFFF"/>
              </a:solidFill>
              <a:effectLst/>
              <a:latin typeface="+mj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  <a:t>St George's, University of London</a:t>
            </a:r>
            <a:b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</a:b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  <a:t>Cranmer Terrace</a:t>
            </a:r>
            <a:b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</a:br>
            <a:r>
              <a:rPr lang="en-GB" sz="1600" b="0" i="0" dirty="0">
                <a:solidFill>
                  <a:srgbClr val="FFFFFF"/>
                </a:solidFill>
                <a:effectLst/>
                <a:latin typeface="+mj-lt"/>
              </a:rPr>
              <a:t>London SW17 0RE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141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010962-E509-653E-A0EC-C83F22C096E5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97CE1B-0082-DCD1-46EE-6D45143256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A748F13-FED7-EB20-D1F0-C501903202A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908720"/>
            <a:ext cx="12191999" cy="594927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insert full page image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E588C58-71DD-F92E-535D-B9AD8676B9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53061" y="5761710"/>
            <a:ext cx="4285876" cy="585115"/>
          </a:xfrm>
          <a:solidFill>
            <a:schemeClr val="tx2"/>
          </a:solidFill>
        </p:spPr>
        <p:txBody>
          <a:bodyPr lIns="180000" tIns="180000" rIns="180000" bIns="180000" anchor="ctr" anchorCtr="0">
            <a:spAutoFit/>
          </a:bodyPr>
          <a:lstStyle>
            <a:lvl1pPr marL="0" indent="0" algn="ctr">
              <a:buNone/>
              <a:defRPr sz="1600" b="1" cap="all" spc="1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text about image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1988146-3BBB-F781-B682-42424755004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31" name="Picture 30" descr="St George’s, University of London, logo">
            <a:extLst>
              <a:ext uri="{FF2B5EF4-FFF2-40B4-BE49-F238E27FC236}">
                <a16:creationId xmlns:a16="http://schemas.microsoft.com/office/drawing/2014/main" id="{CA628CFE-E012-6191-9F9B-DC21C89EA96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26" y="-111511"/>
            <a:ext cx="1709473" cy="1020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324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video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23EEBAC-8911-2D99-BD24-06ED7296F4DA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1FD74F5-1AA7-4D40-F6CA-AF66C4B5ED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AC1068C2-6E54-0838-AAB7-D5652B32B146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839788" y="1412875"/>
            <a:ext cx="10512425" cy="4933950"/>
          </a:xfrm>
          <a:solidFill>
            <a:schemeClr val="tx2">
              <a:alpha val="22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to insert full page 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0C5A2D-6711-DEDA-C447-92A6B5D2E63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14" name="Picture 13" descr="St George’s, University of London, logo">
            <a:extLst>
              <a:ext uri="{FF2B5EF4-FFF2-40B4-BE49-F238E27FC236}">
                <a16:creationId xmlns:a16="http://schemas.microsoft.com/office/drawing/2014/main" id="{6AF66508-B74C-D615-08E5-33FB471C36E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26" y="-111511"/>
            <a:ext cx="1709473" cy="1020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46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15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F930BE9-279A-C473-B3C2-B77BD5797512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B81757CC-4ED6-EBAC-7D8B-71A5E84B58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B984A25-83A9-80BA-CA11-64B9B5FD16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1412875"/>
            <a:ext cx="5181600" cy="49339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EB9CF8C-8E7C-3229-7D5A-2679D7D76C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67438" y="1412875"/>
            <a:ext cx="5181600" cy="4933950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insert picture</a:t>
            </a: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61578997-0156-331A-F601-F6D36AA06B2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21" name="Picture 20" descr="St George’s, University of London, logo">
            <a:extLst>
              <a:ext uri="{FF2B5EF4-FFF2-40B4-BE49-F238E27FC236}">
                <a16:creationId xmlns:a16="http://schemas.microsoft.com/office/drawing/2014/main" id="{0194F790-8FD3-2E54-7905-72B3FF449C9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26" y="-111511"/>
            <a:ext cx="1709473" cy="1020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17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ide by side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346FC3D-9B8B-AE69-4ED3-CAE637AA05D4}"/>
              </a:ext>
            </a:extLst>
          </p:cNvPr>
          <p:cNvSpPr>
            <a:spLocks/>
          </p:cNvSpPr>
          <p:nvPr userDrawn="1"/>
        </p:nvSpPr>
        <p:spPr>
          <a:xfrm>
            <a:off x="0" y="-111511"/>
            <a:ext cx="12192000" cy="10202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4A15A25F-0EA2-3442-E741-B24A0A8FCF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36525"/>
            <a:ext cx="9505950" cy="4794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BABB3-2C8E-4B90-9450-D40ECFFB9D1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12874"/>
            <a:ext cx="5181600" cy="4933951"/>
          </a:xfrm>
          <a:prstGeom prst="rect">
            <a:avLst/>
          </a:prstGeom>
          <a:solidFill>
            <a:schemeClr val="tx2">
              <a:alpha val="2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text or picture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D1329-9EF7-40CF-8906-97FCAA8DD5C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59298" y="1412875"/>
            <a:ext cx="5181600" cy="4933950"/>
          </a:xfrm>
          <a:prstGeom prst="rect">
            <a:avLst/>
          </a:prstGeom>
          <a:solidFill>
            <a:schemeClr val="tx2">
              <a:alpha val="2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text or picture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A275D351-2190-5D75-EC72-7BA8D65AE11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Presentation title</a:t>
            </a:r>
            <a:endParaRPr lang="en-GB" dirty="0"/>
          </a:p>
        </p:txBody>
      </p:sp>
      <p:pic>
        <p:nvPicPr>
          <p:cNvPr id="16" name="Picture 15" descr="St George’s, University of London, logo">
            <a:extLst>
              <a:ext uri="{FF2B5EF4-FFF2-40B4-BE49-F238E27FC236}">
                <a16:creationId xmlns:a16="http://schemas.microsoft.com/office/drawing/2014/main" id="{19833ED2-252B-32D5-69ED-D1C33C9BBB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526" y="-111511"/>
            <a:ext cx="1709473" cy="1020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635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ags" Target="../tags/tag21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6" Type="http://schemas.openxmlformats.org/officeDocument/2006/relationships/tags" Target="../tags/tag26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38.xml"/><Relationship Id="rId7" Type="http://schemas.openxmlformats.org/officeDocument/2006/relationships/tags" Target="../tags/tag40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ags" Target="../tags/tag4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image" Target="../media/image1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7">
            <a:extLst>
              <a:ext uri="{FF2B5EF4-FFF2-40B4-BE49-F238E27FC236}">
                <a16:creationId xmlns:a16="http://schemas.microsoft.com/office/drawing/2014/main" id="{B769F752-FB49-E605-FECD-E74DA4EA4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885E9C-4F3A-2F4D-6B89-F7CE1AD06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52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006AE133-E824-8865-522B-34D558582C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626009"/>
            <a:ext cx="4114800" cy="18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jon</a:t>
            </a:r>
            <a:endParaRPr lang="en-GB" dirty="0"/>
          </a:p>
        </p:txBody>
      </p:sp>
    </p:spTree>
    <p:custDataLst>
      <p:tags r:id="rId6"/>
    </p:custDataLst>
    <p:extLst>
      <p:ext uri="{BB962C8B-B14F-4D97-AF65-F5344CB8AC3E}">
        <p14:creationId xmlns:p14="http://schemas.microsoft.com/office/powerpoint/2010/main" val="190708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5" r:id="rId2"/>
    <p:sldLayoutId id="2147483676" r:id="rId3"/>
    <p:sldLayoutId id="2147483663" r:id="rId4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90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51" userDrawn="1">
          <p15:clr>
            <a:srgbClr val="F26B43"/>
          </p15:clr>
        </p15:guide>
        <p15:guide id="4" orient="horz" pos="399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7">
            <a:extLst>
              <a:ext uri="{FF2B5EF4-FFF2-40B4-BE49-F238E27FC236}">
                <a16:creationId xmlns:a16="http://schemas.microsoft.com/office/drawing/2014/main" id="{B769F752-FB49-E605-FECD-E74DA4EA4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885E9C-4F3A-2F4D-6B89-F7CE1AD06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52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006AE133-E824-8865-522B-34D558582C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626009"/>
            <a:ext cx="4114800" cy="18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Presentation title</a:t>
            </a:r>
          </a:p>
        </p:txBody>
      </p:sp>
    </p:spTree>
    <p:custDataLst>
      <p:tags r:id="rId15"/>
    </p:custDataLst>
    <p:extLst>
      <p:ext uri="{BB962C8B-B14F-4D97-AF65-F5344CB8AC3E}">
        <p14:creationId xmlns:p14="http://schemas.microsoft.com/office/powerpoint/2010/main" val="57722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45" r:id="rId12"/>
    <p:sldLayoutId id="2147483746" r:id="rId13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90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51" userDrawn="1">
          <p15:clr>
            <a:srgbClr val="F26B43"/>
          </p15:clr>
        </p15:guide>
        <p15:guide id="4" orient="horz" pos="3998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7">
            <a:extLst>
              <a:ext uri="{FF2B5EF4-FFF2-40B4-BE49-F238E27FC236}">
                <a16:creationId xmlns:a16="http://schemas.microsoft.com/office/drawing/2014/main" id="{B769F752-FB49-E605-FECD-E74DA4EA4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885E9C-4F3A-2F4D-6B89-F7CE1AD06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52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006AE133-E824-8865-522B-34D558582C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626009"/>
            <a:ext cx="4114800" cy="18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jon</a:t>
            </a:r>
            <a:endParaRPr lang="en-GB" dirty="0"/>
          </a:p>
        </p:txBody>
      </p:sp>
    </p:spTree>
    <p:custDataLst>
      <p:tags r:id="rId6"/>
    </p:custDataLst>
    <p:extLst>
      <p:ext uri="{BB962C8B-B14F-4D97-AF65-F5344CB8AC3E}">
        <p14:creationId xmlns:p14="http://schemas.microsoft.com/office/powerpoint/2010/main" val="768971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90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51" userDrawn="1">
          <p15:clr>
            <a:srgbClr val="F26B43"/>
          </p15:clr>
        </p15:guide>
        <p15:guide id="4" orient="horz" pos="3998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7">
            <a:extLst>
              <a:ext uri="{FF2B5EF4-FFF2-40B4-BE49-F238E27FC236}">
                <a16:creationId xmlns:a16="http://schemas.microsoft.com/office/drawing/2014/main" id="{B769F752-FB49-E605-FECD-E74DA4EA4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885E9C-4F3A-2F4D-6B89-F7CE1AD06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52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006AE133-E824-8865-522B-34D558582C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626009"/>
            <a:ext cx="4114800" cy="18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Presentation title</a:t>
            </a:r>
          </a:p>
        </p:txBody>
      </p:sp>
    </p:spTree>
    <p:custDataLst>
      <p:tags r:id="rId16"/>
    </p:custDataLst>
    <p:extLst>
      <p:ext uri="{BB962C8B-B14F-4D97-AF65-F5344CB8AC3E}">
        <p14:creationId xmlns:p14="http://schemas.microsoft.com/office/powerpoint/2010/main" val="3476769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47" r:id="rId12"/>
    <p:sldLayoutId id="2147483748" r:id="rId13"/>
    <p:sldLayoutId id="2147483750" r:id="rId14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90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51" userDrawn="1">
          <p15:clr>
            <a:srgbClr val="F26B43"/>
          </p15:clr>
        </p15:guide>
        <p15:guide id="4" orient="horz" pos="3998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7">
            <a:extLst>
              <a:ext uri="{FF2B5EF4-FFF2-40B4-BE49-F238E27FC236}">
                <a16:creationId xmlns:a16="http://schemas.microsoft.com/office/drawing/2014/main" id="{B769F752-FB49-E605-FECD-E74DA4EA4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885E9C-4F3A-2F4D-6B89-F7CE1AD06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52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006AE133-E824-8865-522B-34D558582C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626009"/>
            <a:ext cx="4114800" cy="18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jon</a:t>
            </a:r>
            <a:endParaRPr lang="en-GB" dirty="0"/>
          </a:p>
        </p:txBody>
      </p:sp>
    </p:spTree>
    <p:custDataLst>
      <p:tags r:id="rId7"/>
    </p:custDataLst>
    <p:extLst>
      <p:ext uri="{BB962C8B-B14F-4D97-AF65-F5344CB8AC3E}">
        <p14:creationId xmlns:p14="http://schemas.microsoft.com/office/powerpoint/2010/main" val="1685294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49" r:id="rId5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90">
          <p15:clr>
            <a:srgbClr val="F26B43"/>
          </p15:clr>
        </p15:guide>
        <p15:guide id="2" pos="529">
          <p15:clr>
            <a:srgbClr val="F26B43"/>
          </p15:clr>
        </p15:guide>
        <p15:guide id="3" pos="7151">
          <p15:clr>
            <a:srgbClr val="F26B43"/>
          </p15:clr>
        </p15:guide>
        <p15:guide id="4" orient="horz" pos="399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7">
            <a:extLst>
              <a:ext uri="{FF2B5EF4-FFF2-40B4-BE49-F238E27FC236}">
                <a16:creationId xmlns:a16="http://schemas.microsoft.com/office/drawing/2014/main" id="{B769F752-FB49-E605-FECD-E74DA4EA4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885E9C-4F3A-2F4D-6B89-F7CE1AD06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52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006AE133-E824-8865-522B-34D558582C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626009"/>
            <a:ext cx="4114800" cy="18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Presentation title</a:t>
            </a: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145811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90">
          <p15:clr>
            <a:srgbClr val="F26B43"/>
          </p15:clr>
        </p15:guide>
        <p15:guide id="2" pos="529">
          <p15:clr>
            <a:srgbClr val="F26B43"/>
          </p15:clr>
        </p15:guide>
        <p15:guide id="3" pos="7151">
          <p15:clr>
            <a:srgbClr val="F26B43"/>
          </p15:clr>
        </p15:guide>
        <p15:guide id="4" orient="horz" pos="399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6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orcid.org/0000-0002-6671-5557" TargetMode="External"/><Relationship Id="rId3" Type="http://schemas.openxmlformats.org/officeDocument/2006/relationships/hyperlink" Target="https://credit.niso.org/contributor-roles-defined/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s://doi.org/10.1371/journal.pone.0298407" TargetMode="External"/><Relationship Id="rId5" Type="http://schemas.openxmlformats.org/officeDocument/2006/relationships/image" Target="../media/image19.png"/><Relationship Id="rId4" Type="http://schemas.openxmlformats.org/officeDocument/2006/relationships/hyperlink" Target="https://info.orcid.org/what-is-orcid/" TargetMode="External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mailto:researchdata@sgul.ac.uk" TargetMode="External"/><Relationship Id="rId7" Type="http://schemas.microsoft.com/office/2007/relationships/hdphoto" Target="../media/hdphoto1.wdp"/><Relationship Id="rId2" Type="http://schemas.openxmlformats.org/officeDocument/2006/relationships/hyperlink" Target="https://www.sgul.ac.uk/about/our-professional-services/information-services/library/researchers/" TargetMode="Externa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2.png"/><Relationship Id="rId5" Type="http://schemas.openxmlformats.org/officeDocument/2006/relationships/hyperlink" Target="mailto:sora@sgul.ac.uk" TargetMode="External"/><Relationship Id="rId4" Type="http://schemas.openxmlformats.org/officeDocument/2006/relationships/hyperlink" Target="mailto:openaccess@sgul.ac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48E97F5E-D093-414B-BE0B-3264A66725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99" b="23699"/>
          <a:stretch>
            <a:fillRect/>
          </a:stretch>
        </p:blipFill>
        <p:spPr/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169BD55B-F9E0-323D-BAD6-611BAF839E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927" y="2750762"/>
            <a:ext cx="3956929" cy="936562"/>
          </a:xfrm>
        </p:spPr>
        <p:txBody>
          <a:bodyPr/>
          <a:lstStyle/>
          <a:p>
            <a:r>
              <a:rPr lang="en-GB" dirty="0"/>
              <a:t>Dragon Quest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56850F6-7E65-4472-03A8-5353176025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2963" y="3860800"/>
            <a:ext cx="2444725" cy="480131"/>
          </a:xfrm>
        </p:spPr>
        <p:txBody>
          <a:bodyPr/>
          <a:lstStyle/>
          <a:p>
            <a:r>
              <a:rPr lang="en-GB" dirty="0"/>
              <a:t>Open Science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26A4B0-8F36-464F-BC82-225DE241051D}"/>
              </a:ext>
            </a:extLst>
          </p:cNvPr>
          <p:cNvSpPr txBox="1"/>
          <p:nvPr/>
        </p:nvSpPr>
        <p:spPr>
          <a:xfrm>
            <a:off x="2783632" y="6438086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/>
              <a:t>Photo by Nur Andi </a:t>
            </a:r>
            <a:r>
              <a:rPr lang="en-GB" sz="800" dirty="0" err="1"/>
              <a:t>Ravsanjani</a:t>
            </a:r>
            <a:r>
              <a:rPr lang="en-GB" sz="800" dirty="0"/>
              <a:t> </a:t>
            </a:r>
            <a:r>
              <a:rPr lang="en-GB" sz="800" dirty="0" err="1"/>
              <a:t>Gusma</a:t>
            </a:r>
            <a:r>
              <a:rPr lang="en-GB" sz="800" dirty="0"/>
              <a:t>: https://www.pexels.com/photo/gold-dragon-statue-near-gray-concrete-building-5926488/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882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40A790-3934-4BC0-A612-5E01A23A79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6313" y="738936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  <a:cs typeface="Arial"/>
              </a:rPr>
              <a:t>Welcome to Dragon Quest! 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B353C8-64FD-4FF7-84D9-83093D8B4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901" y="1714799"/>
            <a:ext cx="10515600" cy="4933950"/>
          </a:xfrm>
        </p:spPr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929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40A790-3934-4BC0-A612-5E01A23A79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6313" y="738936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  <a:cs typeface="Arial"/>
              </a:rPr>
              <a:t>Data Gremlins Attack! 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B353C8-64FD-4FF7-84D9-83093D8B4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901" y="1714799"/>
            <a:ext cx="10515600" cy="4933950"/>
          </a:xfrm>
        </p:spPr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019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BD3259-BD64-8532-FBCC-30EB3FF0EB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GB" sz="4000" dirty="0" err="1"/>
              <a:t>CRediT</a:t>
            </a:r>
            <a:r>
              <a:rPr lang="en-GB" sz="4000" dirty="0"/>
              <a:t> &amp; ORCID - examples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1E1CF9-CD56-6FC4-CF4D-B38B62531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380" y="3236246"/>
            <a:ext cx="4811204" cy="9185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 err="1">
                <a:solidFill>
                  <a:schemeClr val="tx1"/>
                </a:solidFill>
                <a:hlinkClick r:id="rId3"/>
              </a:rPr>
              <a:t>CRediT</a:t>
            </a:r>
            <a:r>
              <a:rPr lang="en-GB" sz="2800" dirty="0">
                <a:solidFill>
                  <a:schemeClr val="tx1"/>
                </a:solidFill>
                <a:hlinkClick r:id="rId3"/>
              </a:rPr>
              <a:t> (Contributor Roles Taxonomy)</a:t>
            </a:r>
            <a:r>
              <a:rPr lang="en-GB" sz="2800" dirty="0">
                <a:solidFill>
                  <a:schemeClr val="tx1"/>
                </a:solidFill>
              </a:rPr>
              <a:t> </a:t>
            </a:r>
            <a:r>
              <a:rPr lang="en-GB" sz="2800" dirty="0"/>
              <a:t>14 roles: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srgbClr val="F2F2F2">
                  <a:lumMod val="1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D53021D4-85D3-62FE-2DE8-9D9CF96FF09D}"/>
              </a:ext>
            </a:extLst>
          </p:cNvPr>
          <p:cNvSpPr txBox="1">
            <a:spLocks/>
          </p:cNvSpPr>
          <p:nvPr/>
        </p:nvSpPr>
        <p:spPr>
          <a:xfrm>
            <a:off x="414380" y="1157762"/>
            <a:ext cx="4811204" cy="1019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hlinkClick r:id="rId4"/>
              </a:rPr>
              <a:t>ORCID: (Open Researcher and Contributor ID)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1CEEA3-6785-5522-168A-F3EDE0837E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080" y="2774846"/>
            <a:ext cx="5534230" cy="3672000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4DE9E42-9C7C-FE30-17E8-2AE5EC67F729}"/>
              </a:ext>
            </a:extLst>
          </p:cNvPr>
          <p:cNvSpPr txBox="1">
            <a:spLocks/>
          </p:cNvSpPr>
          <p:nvPr/>
        </p:nvSpPr>
        <p:spPr>
          <a:xfrm>
            <a:off x="490431" y="4325923"/>
            <a:ext cx="5106493" cy="1350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1200" dirty="0">
                <a:solidFill>
                  <a:schemeClr val="tx1"/>
                </a:solidFill>
              </a:rPr>
              <a:t>* Conceptualization * Data curation * Formal Analysis * Funding acquisition * Investigation * Methodology * Project administration * Resources * Software * Supervision * Validation * Visualization * Writing – original draft * Writing – review &amp; editing * 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endParaRPr lang="en-GB" sz="2200" dirty="0">
              <a:solidFill>
                <a:srgbClr val="F2F2F2">
                  <a:lumMod val="10000"/>
                </a:srgbClr>
              </a:solidFill>
              <a:latin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A47F9B-6685-B3A9-0190-9BB74E879E89}"/>
              </a:ext>
            </a:extLst>
          </p:cNvPr>
          <p:cNvSpPr txBox="1"/>
          <p:nvPr/>
        </p:nvSpPr>
        <p:spPr>
          <a:xfrm>
            <a:off x="490431" y="5947605"/>
            <a:ext cx="501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GB" sz="1200" dirty="0">
                <a:solidFill>
                  <a:schemeClr val="tx1"/>
                </a:solidFill>
                <a:hlinkClick r:id="rId6"/>
              </a:rPr>
              <a:t>Facilitators and barriers to vaccination uptake in pregnancy: A qualitative systematic review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tx1"/>
                </a:solidFill>
              </a:rPr>
              <a:t>(PLOS One, 2024)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183851A-8546-5690-DDDE-24EE96AC5F9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4606" b="43468"/>
          <a:stretch/>
        </p:blipFill>
        <p:spPr>
          <a:xfrm>
            <a:off x="5647657" y="1195701"/>
            <a:ext cx="6315075" cy="716336"/>
          </a:xfrm>
          <a:prstGeom prst="rect">
            <a:avLst/>
          </a:prstGeom>
        </p:spPr>
      </p:pic>
      <p:sp>
        <p:nvSpPr>
          <p:cNvPr id="15" name="Callout: Line 14">
            <a:extLst>
              <a:ext uri="{FF2B5EF4-FFF2-40B4-BE49-F238E27FC236}">
                <a16:creationId xmlns:a16="http://schemas.microsoft.com/office/drawing/2014/main" id="{00947D62-EF88-9799-24BF-B54FC5EC34B6}"/>
              </a:ext>
            </a:extLst>
          </p:cNvPr>
          <p:cNvSpPr/>
          <p:nvPr/>
        </p:nvSpPr>
        <p:spPr>
          <a:xfrm>
            <a:off x="2731279" y="2061009"/>
            <a:ext cx="3038491" cy="575401"/>
          </a:xfrm>
          <a:prstGeom prst="borderCallout1">
            <a:avLst>
              <a:gd name="adj1" fmla="val 1092"/>
              <a:gd name="adj2" fmla="val 45502"/>
              <a:gd name="adj3" fmla="val -131491"/>
              <a:gd name="adj4" fmla="val 10563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Mohammad </a:t>
            </a:r>
            <a:r>
              <a:rPr lang="en-GB" sz="1200" dirty="0" err="1">
                <a:solidFill>
                  <a:schemeClr val="tx1"/>
                </a:solidFill>
              </a:rPr>
              <a:t>Razai</a:t>
            </a:r>
            <a:endParaRPr lang="en-GB" sz="1200" dirty="0">
              <a:solidFill>
                <a:schemeClr val="tx1"/>
              </a:solidFill>
            </a:endParaRPr>
          </a:p>
          <a:p>
            <a:pPr algn="ctr"/>
            <a:r>
              <a:rPr lang="en-GB" sz="1200" dirty="0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https://orcid.org/0000-0002-6671-5557</a:t>
            </a:r>
            <a:endParaRPr lang="en-GB" sz="1200" dirty="0">
              <a:solidFill>
                <a:schemeClr val="tx1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851C325-0FB2-42B8-F167-40807D817EA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3813"/>
          <a:stretch/>
        </p:blipFill>
        <p:spPr>
          <a:xfrm>
            <a:off x="5647657" y="2006867"/>
            <a:ext cx="476697" cy="504000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323FFE0-9414-65C5-3CCE-8EFB49D602D0}"/>
              </a:ext>
            </a:extLst>
          </p:cNvPr>
          <p:cNvCxnSpPr>
            <a:cxnSpLocks/>
          </p:cNvCxnSpPr>
          <p:nvPr/>
        </p:nvCxnSpPr>
        <p:spPr>
          <a:xfrm flipH="1">
            <a:off x="5043055" y="1461173"/>
            <a:ext cx="548281" cy="677661"/>
          </a:xfrm>
          <a:prstGeom prst="straightConnector1">
            <a:avLst/>
          </a:prstGeom>
          <a:ln w="190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540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40A790-3934-4BC0-A612-5E01A23A79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6313" y="738936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  <a:cs typeface="Arial"/>
              </a:rPr>
              <a:t>Publishing Dragon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B353C8-64FD-4FF7-84D9-83093D8B4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901" y="1714799"/>
            <a:ext cx="10515600" cy="4933950"/>
          </a:xfrm>
        </p:spPr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168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40A790-3934-4BC0-A612-5E01A23A79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6313" y="738936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Open Access Oracle</a:t>
            </a:r>
            <a:endParaRPr lang="en-GB" b="1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B353C8-64FD-4FF7-84D9-83093D8B4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901" y="1714799"/>
            <a:ext cx="10515600" cy="4933950"/>
          </a:xfrm>
        </p:spPr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521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40A790-3934-4BC0-A612-5E01A23A79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6313" y="738936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Congratulations Open Research Champions! </a:t>
            </a:r>
            <a:endParaRPr lang="en-GB" b="1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B353C8-64FD-4FF7-84D9-83093D8B4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901" y="1714799"/>
            <a:ext cx="10515600" cy="4933950"/>
          </a:xfrm>
        </p:spPr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594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40A790-3934-4BC0-A612-5E01A23A79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6313" y="738936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Key points</a:t>
            </a:r>
            <a:endParaRPr lang="en-GB" b="1">
              <a:solidFill>
                <a:schemeClr val="tx1"/>
              </a:solidFill>
              <a:cs typeface="Arial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B353C8-64FD-4FF7-84D9-83093D8B4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901" y="1714799"/>
            <a:ext cx="10515600" cy="49339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cs typeface="Arial"/>
              </a:rPr>
              <a:t>Make a Data Management Plan for your research to address all stages of the research lifecycle</a:t>
            </a:r>
          </a:p>
          <a:p>
            <a:r>
              <a:rPr lang="en-GB" dirty="0">
                <a:cs typeface="Arial"/>
              </a:rPr>
              <a:t>Ensure that research data are organised and kept securely</a:t>
            </a:r>
          </a:p>
          <a:p>
            <a:r>
              <a:rPr lang="en-GB" dirty="0">
                <a:cs typeface="Arial"/>
              </a:rPr>
              <a:t>Use the SGUL Research Data Repository on </a:t>
            </a:r>
            <a:r>
              <a:rPr lang="en-GB" dirty="0" err="1">
                <a:cs typeface="Arial"/>
              </a:rPr>
              <a:t>figshare</a:t>
            </a:r>
            <a:r>
              <a:rPr lang="en-GB" dirty="0">
                <a:cs typeface="Arial"/>
              </a:rPr>
              <a:t> (</a:t>
            </a:r>
            <a:r>
              <a:rPr lang="en-GB" dirty="0">
                <a:ea typeface="+mn-lt"/>
                <a:cs typeface="+mn-lt"/>
              </a:rPr>
              <a:t>https://sgul.figshare.com/)</a:t>
            </a:r>
            <a:r>
              <a:rPr lang="en-GB" dirty="0">
                <a:cs typeface="Arial"/>
              </a:rPr>
              <a:t> for sharable Research Data </a:t>
            </a:r>
            <a:endParaRPr lang="en-GB" dirty="0"/>
          </a:p>
          <a:p>
            <a:r>
              <a:rPr lang="en-GB" dirty="0">
                <a:latin typeface="Calibri"/>
                <a:cs typeface="Calibri"/>
              </a:rPr>
              <a:t>You can use </a:t>
            </a:r>
            <a:r>
              <a:rPr lang="en-GB" dirty="0" err="1">
                <a:latin typeface="Calibri"/>
                <a:cs typeface="Calibri"/>
              </a:rPr>
              <a:t>CRediT</a:t>
            </a:r>
            <a:r>
              <a:rPr lang="en-GB" dirty="0">
                <a:latin typeface="Calibri"/>
                <a:cs typeface="Calibri"/>
              </a:rPr>
              <a:t> roles and ORCID identifier to help distinguish yourself and your skills</a:t>
            </a:r>
            <a:endParaRPr lang="en-GB" dirty="0">
              <a:cs typeface="Arial"/>
            </a:endParaRPr>
          </a:p>
          <a:p>
            <a:r>
              <a:rPr lang="en-GB" dirty="0">
                <a:latin typeface="Calibri"/>
                <a:cs typeface="Calibri"/>
              </a:rPr>
              <a:t>There are many paths to Open Access – consider which one is right for you</a:t>
            </a:r>
            <a:endParaRPr lang="en-GB" dirty="0"/>
          </a:p>
          <a:p>
            <a:pPr marL="0" indent="0">
              <a:buNone/>
            </a:pPr>
            <a:endParaRPr lang="en-GB" dirty="0">
              <a:cs typeface="Arial"/>
            </a:endParaRPr>
          </a:p>
          <a:p>
            <a:endParaRPr lang="en-GB" dirty="0"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530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8834010-0A4F-4B5C-80AC-06B5640E5EAE}"/>
              </a:ext>
            </a:extLst>
          </p:cNvPr>
          <p:cNvSpPr txBox="1">
            <a:spLocks/>
          </p:cNvSpPr>
          <p:nvPr/>
        </p:nvSpPr>
        <p:spPr>
          <a:xfrm>
            <a:off x="838200" y="136374"/>
            <a:ext cx="9506272" cy="48013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Contacts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9E328F2-BE33-4B3E-94E7-96D2A6EF90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196752"/>
            <a:ext cx="8136532" cy="515007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/>
              <a:t>Library research services team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400" dirty="0"/>
              <a:t>Carly Lightfoot 	</a:t>
            </a:r>
            <a:r>
              <a:rPr lang="en-GB" sz="2400" dirty="0">
                <a:solidFill>
                  <a:schemeClr val="tx1"/>
                </a:solidFill>
              </a:rPr>
              <a:t>Library Research Services Manager</a:t>
            </a:r>
          </a:p>
          <a:p>
            <a:pPr marL="0" indent="0">
              <a:buNone/>
            </a:pPr>
            <a:r>
              <a:rPr lang="en-GB" sz="2400" dirty="0"/>
              <a:t>Sarah Stewart 	</a:t>
            </a:r>
            <a:r>
              <a:rPr lang="en-GB" sz="2400" dirty="0">
                <a:solidFill>
                  <a:schemeClr val="tx1"/>
                </a:solidFill>
              </a:rPr>
              <a:t>Research Data Support Manager</a:t>
            </a:r>
          </a:p>
          <a:p>
            <a:pPr marL="0" indent="0">
              <a:buNone/>
            </a:pPr>
            <a:r>
              <a:rPr lang="en-GB" sz="2400" dirty="0"/>
              <a:t>Jennifer Smith 	</a:t>
            </a:r>
            <a:r>
              <a:rPr lang="en-GB" sz="2400" dirty="0">
                <a:solidFill>
                  <a:schemeClr val="tx1"/>
                </a:solidFill>
              </a:rPr>
              <a:t>Research Publications Librarian</a:t>
            </a:r>
          </a:p>
          <a:p>
            <a:pPr marL="0" indent="0">
              <a:buNone/>
            </a:pPr>
            <a:r>
              <a:rPr lang="en-GB" sz="2400" dirty="0"/>
              <a:t>Jenni Hughes 	</a:t>
            </a:r>
            <a:r>
              <a:rPr lang="en-GB" sz="2400" dirty="0">
                <a:solidFill>
                  <a:schemeClr val="tx1"/>
                </a:solidFill>
              </a:rPr>
              <a:t>Research Publications Assistant</a:t>
            </a:r>
          </a:p>
          <a:p>
            <a:pPr marL="0" indent="0">
              <a:buNone/>
            </a:pPr>
            <a:endParaRPr lang="en-GB" sz="12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chemeClr val="tx1"/>
                </a:solidFill>
                <a:hlinkClick r:id="rId2"/>
              </a:rPr>
              <a:t>Library Services for Researchers webpages</a:t>
            </a:r>
            <a:endParaRPr lang="en-GB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2400" b="1" dirty="0"/>
              <a:t>Contact us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srgbClr val="F2F2F2">
                  <a:lumMod val="1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F2F2F2">
                    <a:lumMod val="1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About research data management: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F2F2F2">
                    <a:lumMod val="1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/>
              </a:rPr>
              <a:t>researchdata@sgul.ac.uk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srgbClr val="F2F2F2">
                  <a:lumMod val="1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F2F2F2">
                    <a:lumMod val="1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About OA publishing: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2B3B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4"/>
              </a:rPr>
              <a:t>openaccess@sgul.ac.uk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2B3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F2F2F2">
                    <a:lumMod val="1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About using CRIS: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2B3B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5"/>
              </a:rPr>
              <a:t>sora@sgul.ac.uk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2B3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452FB90-61D0-490D-8236-52843E2088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76320" y="3918715"/>
            <a:ext cx="1764428" cy="17449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5FF73F3-755F-478B-A5D5-DAC8C19AE9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76320" y="1471544"/>
            <a:ext cx="1764428" cy="176442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55CEC4B-FD97-4E0E-A5E5-E606F2A7820A}"/>
              </a:ext>
            </a:extLst>
          </p:cNvPr>
          <p:cNvSpPr txBox="1"/>
          <p:nvPr/>
        </p:nvSpPr>
        <p:spPr>
          <a:xfrm>
            <a:off x="8580826" y="3235572"/>
            <a:ext cx="255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accent1"/>
                </a:solidFill>
              </a:rPr>
              <a:t>Open access FAQs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5011CE-3FDE-4138-B8BB-7A0EDAA06FA6}"/>
              </a:ext>
            </a:extLst>
          </p:cNvPr>
          <p:cNvSpPr txBox="1"/>
          <p:nvPr/>
        </p:nvSpPr>
        <p:spPr>
          <a:xfrm>
            <a:off x="8338394" y="5674502"/>
            <a:ext cx="3370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accent1"/>
                </a:solidFill>
              </a:rPr>
              <a:t>Paying Open Access Fees</a:t>
            </a:r>
          </a:p>
        </p:txBody>
      </p:sp>
    </p:spTree>
    <p:extLst>
      <p:ext uri="{BB962C8B-B14F-4D97-AF65-F5344CB8AC3E}">
        <p14:creationId xmlns:p14="http://schemas.microsoft.com/office/powerpoint/2010/main" val="27721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CONTENT SLIDES: GREEN" val="rCnb5pEa"/>
  <p:tag name="ARTICULATE_DESIGN_ID_TITLE AND SECTION SLIDES: GREEN" val="T2eMEW9A"/>
  <p:tag name="ARTICULATE_DESIGN_ID_TITLE AND SECTION SLIDES: BLUE" val="CgidVyWZ"/>
  <p:tag name="ARTICULATE_DESIGN_ID_CONTENT SLIDES: BLUE" val="iJpsZuol"/>
  <p:tag name="ARTICULATE_DESIGN_ID_1_TITLE AND SECTION SLIDES: PRIDE" val="uJgG6o8E"/>
  <p:tag name="ARTICULATE_DESIGN_ID_1_CONTENT SLIDES: PRIDE" val="LdEXyYLo"/>
  <p:tag name="ARTICULATE_SLIDE_COUNT" val="4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and section slides: Green">
  <a:themeElements>
    <a:clrScheme name="St George's">
      <a:dk1>
        <a:srgbClr val="002B3B"/>
      </a:dk1>
      <a:lt1>
        <a:srgbClr val="F2F2F2"/>
      </a:lt1>
      <a:dk2>
        <a:srgbClr val="008569"/>
      </a:dk2>
      <a:lt2>
        <a:srgbClr val="E7E6E6"/>
      </a:lt2>
      <a:accent1>
        <a:srgbClr val="008569"/>
      </a:accent1>
      <a:accent2>
        <a:srgbClr val="00A3AD"/>
      </a:accent2>
      <a:accent3>
        <a:srgbClr val="6F5091"/>
      </a:accent3>
      <a:accent4>
        <a:srgbClr val="CF4520"/>
      </a:accent4>
      <a:accent5>
        <a:srgbClr val="FF9E1B"/>
      </a:accent5>
      <a:accent6>
        <a:srgbClr val="280071"/>
      </a:accent6>
      <a:hlink>
        <a:srgbClr val="008569"/>
      </a:hlink>
      <a:folHlink>
        <a:srgbClr val="954F72"/>
      </a:folHlink>
    </a:clrScheme>
    <a:fontScheme name="St George'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 Georges" id="{C7459C21-F6E5-408C-B10A-D92D50B247E0}" vid="{038CBCEF-A087-4B0E-8DA2-085523AA8064}"/>
    </a:ext>
  </a:extLst>
</a:theme>
</file>

<file path=ppt/theme/theme2.xml><?xml version="1.0" encoding="utf-8"?>
<a:theme xmlns:a="http://schemas.openxmlformats.org/drawingml/2006/main" name="Content slides: Green">
  <a:themeElements>
    <a:clrScheme name="St Georges 1">
      <a:dk1>
        <a:srgbClr val="002B3B"/>
      </a:dk1>
      <a:lt1>
        <a:srgbClr val="F2F2F2"/>
      </a:lt1>
      <a:dk2>
        <a:srgbClr val="008569"/>
      </a:dk2>
      <a:lt2>
        <a:srgbClr val="E7E6E6"/>
      </a:lt2>
      <a:accent1>
        <a:srgbClr val="007687"/>
      </a:accent1>
      <a:accent2>
        <a:srgbClr val="00A3AD"/>
      </a:accent2>
      <a:accent3>
        <a:srgbClr val="6F5091"/>
      </a:accent3>
      <a:accent4>
        <a:srgbClr val="CF4520"/>
      </a:accent4>
      <a:accent5>
        <a:srgbClr val="FF9E1B"/>
      </a:accent5>
      <a:accent6>
        <a:srgbClr val="280071"/>
      </a:accent6>
      <a:hlink>
        <a:srgbClr val="008569"/>
      </a:hlink>
      <a:folHlink>
        <a:srgbClr val="954F72"/>
      </a:folHlink>
    </a:clrScheme>
    <a:fontScheme name="St George'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 Georges" id="{C7459C21-F6E5-408C-B10A-D92D50B247E0}" vid="{038CBCEF-A087-4B0E-8DA2-085523AA8064}"/>
    </a:ext>
  </a:extLst>
</a:theme>
</file>

<file path=ppt/theme/theme3.xml><?xml version="1.0" encoding="utf-8"?>
<a:theme xmlns:a="http://schemas.openxmlformats.org/drawingml/2006/main" name="TItle and section slides: Blue">
  <a:themeElements>
    <a:clrScheme name="Custom 1">
      <a:dk1>
        <a:srgbClr val="002B3B"/>
      </a:dk1>
      <a:lt1>
        <a:srgbClr val="F2F2F2"/>
      </a:lt1>
      <a:dk2>
        <a:srgbClr val="008569"/>
      </a:dk2>
      <a:lt2>
        <a:srgbClr val="E7E6E6"/>
      </a:lt2>
      <a:accent1>
        <a:srgbClr val="007681"/>
      </a:accent1>
      <a:accent2>
        <a:srgbClr val="00A3AD"/>
      </a:accent2>
      <a:accent3>
        <a:srgbClr val="6F5091"/>
      </a:accent3>
      <a:accent4>
        <a:srgbClr val="CF4520"/>
      </a:accent4>
      <a:accent5>
        <a:srgbClr val="FF9E1B"/>
      </a:accent5>
      <a:accent6>
        <a:srgbClr val="280071"/>
      </a:accent6>
      <a:hlink>
        <a:srgbClr val="008569"/>
      </a:hlink>
      <a:folHlink>
        <a:srgbClr val="954F72"/>
      </a:folHlink>
    </a:clrScheme>
    <a:fontScheme name="St George'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 Georges" id="{C7459C21-F6E5-408C-B10A-D92D50B247E0}" vid="{038CBCEF-A087-4B0E-8DA2-085523AA8064}"/>
    </a:ext>
  </a:extLst>
</a:theme>
</file>

<file path=ppt/theme/theme4.xml><?xml version="1.0" encoding="utf-8"?>
<a:theme xmlns:a="http://schemas.openxmlformats.org/drawingml/2006/main" name="Content slides: Blue">
  <a:themeElements>
    <a:clrScheme name="St Georges 1">
      <a:dk1>
        <a:srgbClr val="002B3B"/>
      </a:dk1>
      <a:lt1>
        <a:srgbClr val="F2F2F2"/>
      </a:lt1>
      <a:dk2>
        <a:srgbClr val="008569"/>
      </a:dk2>
      <a:lt2>
        <a:srgbClr val="E7E6E6"/>
      </a:lt2>
      <a:accent1>
        <a:srgbClr val="007687"/>
      </a:accent1>
      <a:accent2>
        <a:srgbClr val="00A3AD"/>
      </a:accent2>
      <a:accent3>
        <a:srgbClr val="6F5091"/>
      </a:accent3>
      <a:accent4>
        <a:srgbClr val="CF4520"/>
      </a:accent4>
      <a:accent5>
        <a:srgbClr val="FF9E1B"/>
      </a:accent5>
      <a:accent6>
        <a:srgbClr val="280071"/>
      </a:accent6>
      <a:hlink>
        <a:srgbClr val="008569"/>
      </a:hlink>
      <a:folHlink>
        <a:srgbClr val="954F72"/>
      </a:folHlink>
    </a:clrScheme>
    <a:fontScheme name="St George'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 Georges" id="{C7459C21-F6E5-408C-B10A-D92D50B247E0}" vid="{038CBCEF-A087-4B0E-8DA2-085523AA8064}"/>
    </a:ext>
  </a:extLst>
</a:theme>
</file>

<file path=ppt/theme/theme5.xml><?xml version="1.0" encoding="utf-8"?>
<a:theme xmlns:a="http://schemas.openxmlformats.org/drawingml/2006/main" name="1_TItle and section slides: Pride">
  <a:themeElements>
    <a:clrScheme name="St George's">
      <a:dk1>
        <a:srgbClr val="002B3B"/>
      </a:dk1>
      <a:lt1>
        <a:srgbClr val="F2F2F2"/>
      </a:lt1>
      <a:dk2>
        <a:srgbClr val="008569"/>
      </a:dk2>
      <a:lt2>
        <a:srgbClr val="E7E6E6"/>
      </a:lt2>
      <a:accent1>
        <a:srgbClr val="008569"/>
      </a:accent1>
      <a:accent2>
        <a:srgbClr val="00A3AD"/>
      </a:accent2>
      <a:accent3>
        <a:srgbClr val="6F5091"/>
      </a:accent3>
      <a:accent4>
        <a:srgbClr val="CF4520"/>
      </a:accent4>
      <a:accent5>
        <a:srgbClr val="FF9E1B"/>
      </a:accent5>
      <a:accent6>
        <a:srgbClr val="280071"/>
      </a:accent6>
      <a:hlink>
        <a:srgbClr val="008569"/>
      </a:hlink>
      <a:folHlink>
        <a:srgbClr val="954F72"/>
      </a:folHlink>
    </a:clrScheme>
    <a:fontScheme name="St George'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 Georges" id="{C7459C21-F6E5-408C-B10A-D92D50B247E0}" vid="{038CBCEF-A087-4B0E-8DA2-085523AA8064}"/>
    </a:ext>
  </a:extLst>
</a:theme>
</file>

<file path=ppt/theme/theme6.xml><?xml version="1.0" encoding="utf-8"?>
<a:theme xmlns:a="http://schemas.openxmlformats.org/drawingml/2006/main" name="1_Content slides: Pride">
  <a:themeElements>
    <a:clrScheme name="St Georges 1">
      <a:dk1>
        <a:srgbClr val="002B3B"/>
      </a:dk1>
      <a:lt1>
        <a:srgbClr val="F2F2F2"/>
      </a:lt1>
      <a:dk2>
        <a:srgbClr val="008569"/>
      </a:dk2>
      <a:lt2>
        <a:srgbClr val="E7E6E6"/>
      </a:lt2>
      <a:accent1>
        <a:srgbClr val="007687"/>
      </a:accent1>
      <a:accent2>
        <a:srgbClr val="00A3AD"/>
      </a:accent2>
      <a:accent3>
        <a:srgbClr val="6F5091"/>
      </a:accent3>
      <a:accent4>
        <a:srgbClr val="CF4520"/>
      </a:accent4>
      <a:accent5>
        <a:srgbClr val="FF9E1B"/>
      </a:accent5>
      <a:accent6>
        <a:srgbClr val="280071"/>
      </a:accent6>
      <a:hlink>
        <a:srgbClr val="008569"/>
      </a:hlink>
      <a:folHlink>
        <a:srgbClr val="954F72"/>
      </a:folHlink>
    </a:clrScheme>
    <a:fontScheme name="St George'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 Georges" id="{C7459C21-F6E5-408C-B10A-D92D50B247E0}" vid="{038CBCEF-A087-4B0E-8DA2-085523AA8064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bc39d75-05bc-4dda-9edb-e4f7df23e62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6CDC1D4DB7624DB683D4EF656684D7" ma:contentTypeVersion="15" ma:contentTypeDescription="Create a new document." ma:contentTypeScope="" ma:versionID="20215b36539726791b330aa624870a54">
  <xsd:schema xmlns:xsd="http://www.w3.org/2001/XMLSchema" xmlns:xs="http://www.w3.org/2001/XMLSchema" xmlns:p="http://schemas.microsoft.com/office/2006/metadata/properties" xmlns:ns3="4bc39d75-05bc-4dda-9edb-e4f7df23e62b" xmlns:ns4="5546ef39-ee91-430a-8c04-ba4e641d57ff" targetNamespace="http://schemas.microsoft.com/office/2006/metadata/properties" ma:root="true" ma:fieldsID="1aaa7305a17c40ff01c25f46207db498" ns3:_="" ns4:_="">
    <xsd:import namespace="4bc39d75-05bc-4dda-9edb-e4f7df23e62b"/>
    <xsd:import namespace="5546ef39-ee91-430a-8c04-ba4e641d57f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SystemTags" minOccurs="0"/>
                <xsd:element ref="ns3:MediaLengthInSecond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c39d75-05bc-4dda-9edb-e4f7df23e6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6ef39-ee91-430a-8c04-ba4e641d57f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1FE567-79F9-4038-A7A4-7EDED30E23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8C6335E-AF7F-4EA6-BBEE-DAAF334FE21D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5546ef39-ee91-430a-8c04-ba4e641d57ff"/>
    <ds:schemaRef ds:uri="http://schemas.microsoft.com/office/2006/metadata/properties"/>
    <ds:schemaRef ds:uri="http://purl.org/dc/terms/"/>
    <ds:schemaRef ds:uri="http://schemas.microsoft.com/office/infopath/2007/PartnerControls"/>
    <ds:schemaRef ds:uri="4bc39d75-05bc-4dda-9edb-e4f7df23e62b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5DCE0A1-1BD6-4CF6-8A61-319FD3A507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c39d75-05bc-4dda-9edb-e4f7df23e62b"/>
    <ds:schemaRef ds:uri="5546ef39-ee91-430a-8c04-ba4e641d57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1205</TotalTime>
  <Words>316</Words>
  <Application>Microsoft Office PowerPoint</Application>
  <PresentationFormat>Widescreen</PresentationFormat>
  <Paragraphs>41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TItle and section slides: Green</vt:lpstr>
      <vt:lpstr>Content slides: Green</vt:lpstr>
      <vt:lpstr>TItle and section slides: Blue</vt:lpstr>
      <vt:lpstr>Content slides: Blue</vt:lpstr>
      <vt:lpstr>1_TItle and section slides: Pride</vt:lpstr>
      <vt:lpstr>1_Content slides: Pride</vt:lpstr>
      <vt:lpstr>Dragon Quest</vt:lpstr>
      <vt:lpstr>Welcome to Dragon Quest! </vt:lpstr>
      <vt:lpstr>Data Gremlins Attack! </vt:lpstr>
      <vt:lpstr>PowerPoint Presentation</vt:lpstr>
      <vt:lpstr>Publishing Dragon</vt:lpstr>
      <vt:lpstr>Open Access Oracle</vt:lpstr>
      <vt:lpstr>Congratulations Open Research Champions! </vt:lpstr>
      <vt:lpstr>Key points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REPLACE WITH POWERPOINT TITLE</dc:title>
  <dc:creator>Jonathan Appleyard</dc:creator>
  <cp:lastModifiedBy>Sarah Stewart</cp:lastModifiedBy>
  <cp:revision>70</cp:revision>
  <dcterms:created xsi:type="dcterms:W3CDTF">2022-04-21T14:06:13Z</dcterms:created>
  <dcterms:modified xsi:type="dcterms:W3CDTF">2024-06-13T13:18:49Z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422FC131-0FAF-419A-8904-86507B3B5F3A</vt:lpwstr>
  </property>
  <property fmtid="{D5CDD505-2E9C-101B-9397-08002B2CF9AE}" pid="3" name="ArticulatePath">
    <vt:lpwstr>https://sgul365-my.sharepoint.com/personal/pchan_sgul_ac_uk/Documents/Desktop/PowerPoint template - website/powerpoint-template</vt:lpwstr>
  </property>
  <property fmtid="{D5CDD505-2E9C-101B-9397-08002B2CF9AE}" pid="4" name="ContentTypeId">
    <vt:lpwstr>0x010100E76CDC1D4DB7624DB683D4EF656684D7</vt:lpwstr>
  </property>
</Properties>
</file>